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90" r:id="rId3"/>
    <p:sldId id="268" r:id="rId4"/>
    <p:sldId id="270" r:id="rId5"/>
    <p:sldId id="271" r:id="rId6"/>
    <p:sldId id="273" r:id="rId7"/>
    <p:sldId id="274"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083D30-82EF-4B7D-B64E-2CF08FF6EC2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5BEC566-5AB6-4AB3-B359-2FAAE6163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940B739-8FEB-4348-BE7F-754C8B055AAA}"/>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5" name="フッター プレースホルダー 4">
            <a:extLst>
              <a:ext uri="{FF2B5EF4-FFF2-40B4-BE49-F238E27FC236}">
                <a16:creationId xmlns:a16="http://schemas.microsoft.com/office/drawing/2014/main" id="{1BC1EF6E-5C0E-408A-A3A1-668425826A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CA50BB-049F-4412-A9B9-F083D3278D0F}"/>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3710074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832A3B-4AEC-4579-8445-44B023F380E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1C8F834-B78D-4170-A511-C94625F7B4C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F326286-3300-4227-A60D-4E3DE0B0CF06}"/>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5" name="フッター プレースホルダー 4">
            <a:extLst>
              <a:ext uri="{FF2B5EF4-FFF2-40B4-BE49-F238E27FC236}">
                <a16:creationId xmlns:a16="http://schemas.microsoft.com/office/drawing/2014/main" id="{76E0A3C8-77A1-4148-868D-EC6E9CC5F6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B56971-7F39-4985-9388-24A7CC1FDA6F}"/>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138560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B0ECEC9-62A4-44FC-A0FD-67DD1FAE731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97CED8-52A6-4898-8A26-63EC0AFC900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C4C79D-5E8D-4B6D-9D06-7A08B61007EB}"/>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5" name="フッター プレースホルダー 4">
            <a:extLst>
              <a:ext uri="{FF2B5EF4-FFF2-40B4-BE49-F238E27FC236}">
                <a16:creationId xmlns:a16="http://schemas.microsoft.com/office/drawing/2014/main" id="{F9208E20-70EF-4B87-9AAC-3F1FB9C005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CE7FA5-4DA8-40BB-B7C5-C955BF396313}"/>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34512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スライドA">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B5C4A48-AECB-4486-BAF3-9F83E18E6104}"/>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ED50E6C9-F2F3-0E4D-9284-F100C9DCCB22}"/>
              </a:ext>
            </a:extLst>
          </p:cNvPr>
          <p:cNvSpPr>
            <a:spLocks noGrp="1"/>
          </p:cNvSpPr>
          <p:nvPr>
            <p:ph type="ctrTitle"/>
          </p:nvPr>
        </p:nvSpPr>
        <p:spPr>
          <a:xfrm>
            <a:off x="745067" y="1729518"/>
            <a:ext cx="6121400" cy="1216881"/>
          </a:xfrm>
        </p:spPr>
        <p:txBody>
          <a:bodyPr anchor="t">
            <a:normAutofit/>
          </a:bodyPr>
          <a:lstStyle>
            <a:lvl1pPr algn="l">
              <a:defRPr sz="2800" b="1">
                <a:solidFill>
                  <a:schemeClr val="bg1"/>
                </a:solidFill>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22AD8057-F7BD-EA47-A03E-751A71BA1C09}"/>
              </a:ext>
            </a:extLst>
          </p:cNvPr>
          <p:cNvSpPr>
            <a:spLocks noGrp="1"/>
          </p:cNvSpPr>
          <p:nvPr>
            <p:ph type="subTitle" idx="1"/>
          </p:nvPr>
        </p:nvSpPr>
        <p:spPr>
          <a:xfrm>
            <a:off x="745067" y="4436535"/>
            <a:ext cx="4478867" cy="728133"/>
          </a:xfrm>
        </p:spPr>
        <p:txBody>
          <a:bodyPr>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3936147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スライドB">
    <p:spTree>
      <p:nvGrpSpPr>
        <p:cNvPr id="1" name=""/>
        <p:cNvGrpSpPr/>
        <p:nvPr/>
      </p:nvGrpSpPr>
      <p:grpSpPr>
        <a:xfrm>
          <a:off x="0" y="0"/>
          <a:ext cx="0" cy="0"/>
          <a:chOff x="0" y="0"/>
          <a:chExt cx="0" cy="0"/>
        </a:xfrm>
      </p:grpSpPr>
      <p:pic>
        <p:nvPicPr>
          <p:cNvPr id="5" name="図 4" descr="挿絵 が含まれている画像&#10;&#10;自動的に生成された説明">
            <a:extLst>
              <a:ext uri="{FF2B5EF4-FFF2-40B4-BE49-F238E27FC236}">
                <a16:creationId xmlns:a16="http://schemas.microsoft.com/office/drawing/2014/main" id="{D77689D6-1687-4EAB-9796-1EB86E713E11}"/>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ED50E6C9-F2F3-0E4D-9284-F100C9DCCB22}"/>
              </a:ext>
            </a:extLst>
          </p:cNvPr>
          <p:cNvSpPr>
            <a:spLocks noGrp="1"/>
          </p:cNvSpPr>
          <p:nvPr>
            <p:ph type="ctrTitle"/>
          </p:nvPr>
        </p:nvSpPr>
        <p:spPr>
          <a:xfrm>
            <a:off x="745067" y="1729518"/>
            <a:ext cx="6121400" cy="1216881"/>
          </a:xfrm>
        </p:spPr>
        <p:txBody>
          <a:bodyPr anchor="t">
            <a:normAutofit/>
          </a:bodyPr>
          <a:lstStyle>
            <a:lvl1pPr algn="l">
              <a:defRPr sz="2800" b="1">
                <a:solidFill>
                  <a:schemeClr val="tx1"/>
                </a:solidFill>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22AD8057-F7BD-EA47-A03E-751A71BA1C09}"/>
              </a:ext>
            </a:extLst>
          </p:cNvPr>
          <p:cNvSpPr>
            <a:spLocks noGrp="1"/>
          </p:cNvSpPr>
          <p:nvPr>
            <p:ph type="subTitle" idx="1"/>
          </p:nvPr>
        </p:nvSpPr>
        <p:spPr>
          <a:xfrm>
            <a:off x="745067" y="4436535"/>
            <a:ext cx="4478867" cy="728133"/>
          </a:xfrm>
        </p:spPr>
        <p:txBody>
          <a:bodyPr>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2181819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スライドC">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BDAA565-37F3-4E7E-87A4-F9ADAD1939EF}"/>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ED50E6C9-F2F3-0E4D-9284-F100C9DCCB22}"/>
              </a:ext>
            </a:extLst>
          </p:cNvPr>
          <p:cNvSpPr>
            <a:spLocks noGrp="1"/>
          </p:cNvSpPr>
          <p:nvPr>
            <p:ph type="ctrTitle"/>
          </p:nvPr>
        </p:nvSpPr>
        <p:spPr>
          <a:xfrm>
            <a:off x="745067" y="1729518"/>
            <a:ext cx="6121400" cy="1216881"/>
          </a:xfrm>
        </p:spPr>
        <p:txBody>
          <a:bodyPr anchor="t">
            <a:normAutofit/>
          </a:bodyPr>
          <a:lstStyle>
            <a:lvl1pPr algn="l">
              <a:defRPr sz="2800" b="1">
                <a:solidFill>
                  <a:schemeClr val="bg1"/>
                </a:solidFill>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22AD8057-F7BD-EA47-A03E-751A71BA1C09}"/>
              </a:ext>
            </a:extLst>
          </p:cNvPr>
          <p:cNvSpPr>
            <a:spLocks noGrp="1"/>
          </p:cNvSpPr>
          <p:nvPr>
            <p:ph type="subTitle" idx="1"/>
          </p:nvPr>
        </p:nvSpPr>
        <p:spPr>
          <a:xfrm>
            <a:off x="745067" y="4436535"/>
            <a:ext cx="4478867" cy="728133"/>
          </a:xfrm>
        </p:spPr>
        <p:txBody>
          <a:bodyPr>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284002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スライドD">
    <p:spTree>
      <p:nvGrpSpPr>
        <p:cNvPr id="1" name=""/>
        <p:cNvGrpSpPr/>
        <p:nvPr/>
      </p:nvGrpSpPr>
      <p:grpSpPr>
        <a:xfrm>
          <a:off x="0" y="0"/>
          <a:ext cx="0" cy="0"/>
          <a:chOff x="0" y="0"/>
          <a:chExt cx="0" cy="0"/>
        </a:xfrm>
      </p:grpSpPr>
      <p:pic>
        <p:nvPicPr>
          <p:cNvPr id="6" name="図 5" descr="花, 鳥, 水鳥 が含まれている画像&#10;&#10;自動的に生成された説明">
            <a:extLst>
              <a:ext uri="{FF2B5EF4-FFF2-40B4-BE49-F238E27FC236}">
                <a16:creationId xmlns:a16="http://schemas.microsoft.com/office/drawing/2014/main" id="{EF3ED7B7-B1C7-496C-9529-1C63935B0063}"/>
              </a:ext>
            </a:extLst>
          </p:cNvPr>
          <p:cNvPicPr>
            <a:picLocks noChangeAspect="1"/>
          </p:cNvPicPr>
          <p:nvPr userDrawn="1"/>
        </p:nvPicPr>
        <p:blipFill>
          <a:blip r:embed="rId2"/>
          <a:stretch>
            <a:fillRect/>
          </a:stretch>
        </p:blipFill>
        <p:spPr>
          <a:xfrm>
            <a:off x="5686" y="0"/>
            <a:ext cx="12180627" cy="6858000"/>
          </a:xfrm>
          <a:prstGeom prst="rect">
            <a:avLst/>
          </a:prstGeom>
        </p:spPr>
      </p:pic>
      <p:sp>
        <p:nvSpPr>
          <p:cNvPr id="2" name="タイトル 1">
            <a:extLst>
              <a:ext uri="{FF2B5EF4-FFF2-40B4-BE49-F238E27FC236}">
                <a16:creationId xmlns:a16="http://schemas.microsoft.com/office/drawing/2014/main" id="{ED50E6C9-F2F3-0E4D-9284-F100C9DCCB22}"/>
              </a:ext>
            </a:extLst>
          </p:cNvPr>
          <p:cNvSpPr>
            <a:spLocks noGrp="1"/>
          </p:cNvSpPr>
          <p:nvPr>
            <p:ph type="ctrTitle"/>
          </p:nvPr>
        </p:nvSpPr>
        <p:spPr>
          <a:xfrm>
            <a:off x="745067" y="1729518"/>
            <a:ext cx="6121400" cy="1216881"/>
          </a:xfrm>
        </p:spPr>
        <p:txBody>
          <a:bodyPr anchor="t">
            <a:normAutofit/>
          </a:bodyPr>
          <a:lstStyle>
            <a:lvl1pPr algn="l">
              <a:defRPr sz="2800" b="1">
                <a:solidFill>
                  <a:schemeClr val="tx1"/>
                </a:solidFill>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22AD8057-F7BD-EA47-A03E-751A71BA1C09}"/>
              </a:ext>
            </a:extLst>
          </p:cNvPr>
          <p:cNvSpPr>
            <a:spLocks noGrp="1"/>
          </p:cNvSpPr>
          <p:nvPr>
            <p:ph type="subTitle" idx="1"/>
          </p:nvPr>
        </p:nvSpPr>
        <p:spPr>
          <a:xfrm>
            <a:off x="745067" y="4436535"/>
            <a:ext cx="4478867" cy="728133"/>
          </a:xfrm>
        </p:spPr>
        <p:txBody>
          <a:bodyPr>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3668571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スライドE">
    <p:spTree>
      <p:nvGrpSpPr>
        <p:cNvPr id="1" name=""/>
        <p:cNvGrpSpPr/>
        <p:nvPr/>
      </p:nvGrpSpPr>
      <p:grpSpPr>
        <a:xfrm>
          <a:off x="0" y="0"/>
          <a:ext cx="0" cy="0"/>
          <a:chOff x="0" y="0"/>
          <a:chExt cx="0" cy="0"/>
        </a:xfrm>
      </p:grpSpPr>
      <p:pic>
        <p:nvPicPr>
          <p:cNvPr id="5" name="図 4" descr="黒い背景と白い文字&#10;&#10;自動的に生成された説明">
            <a:extLst>
              <a:ext uri="{FF2B5EF4-FFF2-40B4-BE49-F238E27FC236}">
                <a16:creationId xmlns:a16="http://schemas.microsoft.com/office/drawing/2014/main" id="{F6F7B04B-F384-4293-8114-F6A35EC21E9D}"/>
              </a:ext>
            </a:extLst>
          </p:cNvPr>
          <p:cNvPicPr>
            <a:picLocks noChangeAspect="1"/>
          </p:cNvPicPr>
          <p:nvPr userDrawn="1"/>
        </p:nvPicPr>
        <p:blipFill>
          <a:blip r:embed="rId2"/>
          <a:stretch>
            <a:fillRect/>
          </a:stretch>
        </p:blipFill>
        <p:spPr>
          <a:xfrm>
            <a:off x="5686" y="0"/>
            <a:ext cx="12180627" cy="6858000"/>
          </a:xfrm>
          <a:prstGeom prst="rect">
            <a:avLst/>
          </a:prstGeom>
        </p:spPr>
      </p:pic>
      <p:sp>
        <p:nvSpPr>
          <p:cNvPr id="2" name="タイトル 1">
            <a:extLst>
              <a:ext uri="{FF2B5EF4-FFF2-40B4-BE49-F238E27FC236}">
                <a16:creationId xmlns:a16="http://schemas.microsoft.com/office/drawing/2014/main" id="{ED50E6C9-F2F3-0E4D-9284-F100C9DCCB22}"/>
              </a:ext>
            </a:extLst>
          </p:cNvPr>
          <p:cNvSpPr>
            <a:spLocks noGrp="1"/>
          </p:cNvSpPr>
          <p:nvPr>
            <p:ph type="ctrTitle"/>
          </p:nvPr>
        </p:nvSpPr>
        <p:spPr>
          <a:xfrm>
            <a:off x="745067" y="1729518"/>
            <a:ext cx="6121400" cy="1216881"/>
          </a:xfrm>
        </p:spPr>
        <p:txBody>
          <a:bodyPr anchor="t">
            <a:normAutofit/>
          </a:bodyPr>
          <a:lstStyle>
            <a:lvl1pPr algn="l">
              <a:defRPr sz="2800" b="1">
                <a:solidFill>
                  <a:schemeClr val="tx1"/>
                </a:solidFill>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22AD8057-F7BD-EA47-A03E-751A71BA1C09}"/>
              </a:ext>
            </a:extLst>
          </p:cNvPr>
          <p:cNvSpPr>
            <a:spLocks noGrp="1"/>
          </p:cNvSpPr>
          <p:nvPr>
            <p:ph type="subTitle" idx="1"/>
          </p:nvPr>
        </p:nvSpPr>
        <p:spPr>
          <a:xfrm>
            <a:off x="745067" y="5564944"/>
            <a:ext cx="4478867" cy="728133"/>
          </a:xfrm>
        </p:spPr>
        <p:txBody>
          <a:bodyPr>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561584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スライドF">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10BB604-34C9-45E1-8EE0-A40FDA5AA4A5}"/>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ED50E6C9-F2F3-0E4D-9284-F100C9DCCB22}"/>
              </a:ext>
            </a:extLst>
          </p:cNvPr>
          <p:cNvSpPr>
            <a:spLocks noGrp="1"/>
          </p:cNvSpPr>
          <p:nvPr>
            <p:ph type="ctrTitle"/>
          </p:nvPr>
        </p:nvSpPr>
        <p:spPr>
          <a:xfrm>
            <a:off x="745067" y="1729518"/>
            <a:ext cx="6121400" cy="1216881"/>
          </a:xfrm>
        </p:spPr>
        <p:txBody>
          <a:bodyPr anchor="t">
            <a:normAutofit/>
          </a:bodyPr>
          <a:lstStyle>
            <a:lvl1pPr algn="l">
              <a:defRPr sz="2800" b="1">
                <a:solidFill>
                  <a:schemeClr val="tx1"/>
                </a:solidFill>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22AD8057-F7BD-EA47-A03E-751A71BA1C09}"/>
              </a:ext>
            </a:extLst>
          </p:cNvPr>
          <p:cNvSpPr>
            <a:spLocks noGrp="1"/>
          </p:cNvSpPr>
          <p:nvPr>
            <p:ph type="subTitle" idx="1"/>
          </p:nvPr>
        </p:nvSpPr>
        <p:spPr>
          <a:xfrm>
            <a:off x="745067" y="5564944"/>
            <a:ext cx="4478867" cy="728133"/>
          </a:xfrm>
        </p:spPr>
        <p:txBody>
          <a:bodyPr>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2836098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スライドSP">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842AF4E-8463-4BBB-BEB7-6B4945670F46}"/>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ED50E6C9-F2F3-0E4D-9284-F100C9DCCB22}"/>
              </a:ext>
            </a:extLst>
          </p:cNvPr>
          <p:cNvSpPr>
            <a:spLocks noGrp="1"/>
          </p:cNvSpPr>
          <p:nvPr>
            <p:ph type="ctrTitle"/>
          </p:nvPr>
        </p:nvSpPr>
        <p:spPr>
          <a:xfrm>
            <a:off x="745067" y="1729518"/>
            <a:ext cx="6121400" cy="1216881"/>
          </a:xfrm>
        </p:spPr>
        <p:txBody>
          <a:bodyPr anchor="t">
            <a:normAutofit/>
          </a:bodyPr>
          <a:lstStyle>
            <a:lvl1pPr algn="l">
              <a:defRPr sz="2800" b="1">
                <a:solidFill>
                  <a:schemeClr val="tx1"/>
                </a:solidFill>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22AD8057-F7BD-EA47-A03E-751A71BA1C09}"/>
              </a:ext>
            </a:extLst>
          </p:cNvPr>
          <p:cNvSpPr>
            <a:spLocks noGrp="1"/>
          </p:cNvSpPr>
          <p:nvPr>
            <p:ph type="subTitle" idx="1"/>
          </p:nvPr>
        </p:nvSpPr>
        <p:spPr>
          <a:xfrm>
            <a:off x="745067" y="4436535"/>
            <a:ext cx="4478867" cy="728133"/>
          </a:xfrm>
        </p:spPr>
        <p:txBody>
          <a:bodyPr>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4093366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3FE563-A954-F343-B108-9F3A206357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CDC154-8D1A-5F49-B376-B389583CC94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1A0EF2-587B-7C48-B799-E1AABC2BE65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AF9EE3C-B224-FB44-BF76-C96896A640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72509A-B53E-3643-9E5C-C741CCB5EDD0}"/>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Tree>
    <p:extLst>
      <p:ext uri="{BB962C8B-B14F-4D97-AF65-F5344CB8AC3E}">
        <p14:creationId xmlns:p14="http://schemas.microsoft.com/office/powerpoint/2010/main" val="301278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4AABEB-D07E-435D-B917-5E3D39E0C3A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8D15A0-D769-46EE-BFC3-C29F2BD336F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53322B-672E-40B4-9267-F73D18FA0014}"/>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5" name="フッター プレースホルダー 4">
            <a:extLst>
              <a:ext uri="{FF2B5EF4-FFF2-40B4-BE49-F238E27FC236}">
                <a16:creationId xmlns:a16="http://schemas.microsoft.com/office/drawing/2014/main" id="{87A83609-5A95-4644-8B25-3847033EE3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103D05-0E46-4AAB-A72C-5C6810A4A322}"/>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2402401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ロゴ無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3FE563-A954-F343-B108-9F3A206357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CDC154-8D1A-5F49-B376-B389583CC94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1A0EF2-587B-7C48-B799-E1AABC2BE65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AF9EE3C-B224-FB44-BF76-C96896A640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72509A-B53E-3643-9E5C-C741CCB5EDD0}"/>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B200E5E0-D695-4C4F-BF63-C88679F10576}"/>
              </a:ext>
            </a:extLst>
          </p:cNvPr>
          <p:cNvSpPr/>
          <p:nvPr userDrawn="1"/>
        </p:nvSpPr>
        <p:spPr>
          <a:xfrm>
            <a:off x="9762067" y="365126"/>
            <a:ext cx="2146302" cy="710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4434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セクション見出しA">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F643D00-C597-44E6-B01A-CCD8D708E727}"/>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62EBA84E-D17F-D341-8A7B-E6C2A15895CD}"/>
              </a:ext>
            </a:extLst>
          </p:cNvPr>
          <p:cNvSpPr>
            <a:spLocks noGrp="1"/>
          </p:cNvSpPr>
          <p:nvPr>
            <p:ph type="title"/>
          </p:nvPr>
        </p:nvSpPr>
        <p:spPr>
          <a:xfrm>
            <a:off x="831850" y="2073805"/>
            <a:ext cx="10515600" cy="1355195"/>
          </a:xfrm>
        </p:spPr>
        <p:txBody>
          <a:bodyPr anchor="b"/>
          <a:lstStyle>
            <a:lvl1pPr>
              <a:defRPr sz="3600" b="1">
                <a:solidFill>
                  <a:schemeClr val="bg1"/>
                </a:solidFill>
              </a:defRPr>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73F6E86E-3E16-7148-8485-5D7428AF95C2}"/>
              </a:ext>
            </a:extLst>
          </p:cNvPr>
          <p:cNvSpPr>
            <a:spLocks noGrp="1"/>
          </p:cNvSpPr>
          <p:nvPr>
            <p:ph type="body" idx="1"/>
          </p:nvPr>
        </p:nvSpPr>
        <p:spPr>
          <a:xfrm>
            <a:off x="844550" y="3429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980426F-B984-E24E-B603-8BFF7AB66239}"/>
              </a:ext>
            </a:extLst>
          </p:cNvPr>
          <p:cNvSpPr>
            <a:spLocks noGrp="1"/>
          </p:cNvSpPr>
          <p:nvPr>
            <p:ph type="dt" sz="half" idx="10"/>
          </p:nvPr>
        </p:nvSpPr>
        <p:spPr/>
        <p:txBody>
          <a:bodyPr/>
          <a:lstStyle>
            <a:lvl1pPr>
              <a:defRPr>
                <a:solidFill>
                  <a:schemeClr val="tx1"/>
                </a:solidFill>
              </a:defRPr>
            </a:lvl1pPr>
          </a:lstStyle>
          <a:p>
            <a:endParaRPr lang="ja-JP" altLang="en-US" dirty="0"/>
          </a:p>
        </p:txBody>
      </p:sp>
      <p:sp>
        <p:nvSpPr>
          <p:cNvPr id="5" name="フッター プレースホルダー 4">
            <a:extLst>
              <a:ext uri="{FF2B5EF4-FFF2-40B4-BE49-F238E27FC236}">
                <a16:creationId xmlns:a16="http://schemas.microsoft.com/office/drawing/2014/main" id="{610A7321-FF39-D849-9B9D-80DCC751373F}"/>
              </a:ext>
            </a:extLst>
          </p:cNvPr>
          <p:cNvSpPr>
            <a:spLocks noGrp="1"/>
          </p:cNvSpPr>
          <p:nvPr>
            <p:ph type="ftr" sz="quarter" idx="11"/>
          </p:nvPr>
        </p:nvSpPr>
        <p:spPr/>
        <p:txBody>
          <a:bodyPr/>
          <a:lstStyle>
            <a:lvl1pPr>
              <a:defRPr>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8F6EA4B3-410B-874D-AAB2-D12BB6AA850F}"/>
              </a:ext>
            </a:extLst>
          </p:cNvPr>
          <p:cNvSpPr>
            <a:spLocks noGrp="1"/>
          </p:cNvSpPr>
          <p:nvPr>
            <p:ph type="sldNum" sz="quarter" idx="12"/>
          </p:nvPr>
        </p:nvSpPr>
        <p:spPr/>
        <p:txBody>
          <a:bodyPr/>
          <a:lstStyle>
            <a:lvl1pPr>
              <a:defRPr>
                <a:solidFill>
                  <a:schemeClr val="tx1"/>
                </a:solidFill>
              </a:defRPr>
            </a:lvl1pPr>
          </a:lstStyle>
          <a:p>
            <a:fld id="{BAF1FAFD-5653-2746-ACDF-31613118CF00}" type="slidenum">
              <a:rPr lang="ja-JP" altLang="en-US" smtClean="0"/>
              <a:pPr/>
              <a:t>‹#›</a:t>
            </a:fld>
            <a:endParaRPr lang="ja-JP" altLang="en-US" dirty="0"/>
          </a:p>
        </p:txBody>
      </p:sp>
    </p:spTree>
    <p:extLst>
      <p:ext uri="{BB962C8B-B14F-4D97-AF65-F5344CB8AC3E}">
        <p14:creationId xmlns:p14="http://schemas.microsoft.com/office/powerpoint/2010/main" val="1829271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B">
    <p:spTree>
      <p:nvGrpSpPr>
        <p:cNvPr id="1" name=""/>
        <p:cNvGrpSpPr/>
        <p:nvPr/>
      </p:nvGrpSpPr>
      <p:grpSpPr>
        <a:xfrm>
          <a:off x="0" y="0"/>
          <a:ext cx="0" cy="0"/>
          <a:chOff x="0" y="0"/>
          <a:chExt cx="0" cy="0"/>
        </a:xfrm>
      </p:grpSpPr>
      <p:pic>
        <p:nvPicPr>
          <p:cNvPr id="9" name="図 8" descr="花, 挿絵 が含まれている画像&#10;&#10;自動的に生成された説明">
            <a:extLst>
              <a:ext uri="{FF2B5EF4-FFF2-40B4-BE49-F238E27FC236}">
                <a16:creationId xmlns:a16="http://schemas.microsoft.com/office/drawing/2014/main" id="{6BFB4D19-AE21-4F64-B0E8-F4C77D6C500C}"/>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62EBA84E-D17F-D341-8A7B-E6C2A15895CD}"/>
              </a:ext>
            </a:extLst>
          </p:cNvPr>
          <p:cNvSpPr>
            <a:spLocks noGrp="1"/>
          </p:cNvSpPr>
          <p:nvPr>
            <p:ph type="title"/>
          </p:nvPr>
        </p:nvSpPr>
        <p:spPr>
          <a:xfrm>
            <a:off x="831850" y="2073805"/>
            <a:ext cx="10515600" cy="1355195"/>
          </a:xfrm>
        </p:spPr>
        <p:txBody>
          <a:bodyPr anchor="b"/>
          <a:lstStyle>
            <a:lvl1pPr>
              <a:defRPr sz="3600" b="1">
                <a:solidFill>
                  <a:schemeClr val="tx1"/>
                </a:solidFill>
              </a:defRPr>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73F6E86E-3E16-7148-8485-5D7428AF95C2}"/>
              </a:ext>
            </a:extLst>
          </p:cNvPr>
          <p:cNvSpPr>
            <a:spLocks noGrp="1"/>
          </p:cNvSpPr>
          <p:nvPr>
            <p:ph type="body" idx="1"/>
          </p:nvPr>
        </p:nvSpPr>
        <p:spPr>
          <a:xfrm>
            <a:off x="844550" y="3429000"/>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980426F-B984-E24E-B603-8BFF7AB66239}"/>
              </a:ext>
            </a:extLst>
          </p:cNvPr>
          <p:cNvSpPr>
            <a:spLocks noGrp="1"/>
          </p:cNvSpPr>
          <p:nvPr>
            <p:ph type="dt" sz="half" idx="10"/>
          </p:nvPr>
        </p:nvSpPr>
        <p:spPr/>
        <p:txBody>
          <a:bodyPr/>
          <a:lstStyle>
            <a:lvl1pPr>
              <a:defRPr>
                <a:solidFill>
                  <a:schemeClr val="tx1"/>
                </a:solidFill>
              </a:defRPr>
            </a:lvl1pPr>
          </a:lstStyle>
          <a:p>
            <a:endParaRPr lang="ja-JP" altLang="en-US" dirty="0"/>
          </a:p>
        </p:txBody>
      </p:sp>
      <p:sp>
        <p:nvSpPr>
          <p:cNvPr id="5" name="フッター プレースホルダー 4">
            <a:extLst>
              <a:ext uri="{FF2B5EF4-FFF2-40B4-BE49-F238E27FC236}">
                <a16:creationId xmlns:a16="http://schemas.microsoft.com/office/drawing/2014/main" id="{610A7321-FF39-D849-9B9D-80DCC751373F}"/>
              </a:ext>
            </a:extLst>
          </p:cNvPr>
          <p:cNvSpPr>
            <a:spLocks noGrp="1"/>
          </p:cNvSpPr>
          <p:nvPr>
            <p:ph type="ftr" sz="quarter" idx="11"/>
          </p:nvPr>
        </p:nvSpPr>
        <p:spPr/>
        <p:txBody>
          <a:bodyPr/>
          <a:lstStyle>
            <a:lvl1pPr>
              <a:defRPr>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8F6EA4B3-410B-874D-AAB2-D12BB6AA850F}"/>
              </a:ext>
            </a:extLst>
          </p:cNvPr>
          <p:cNvSpPr>
            <a:spLocks noGrp="1"/>
          </p:cNvSpPr>
          <p:nvPr>
            <p:ph type="sldNum" sz="quarter" idx="12"/>
          </p:nvPr>
        </p:nvSpPr>
        <p:spPr/>
        <p:txBody>
          <a:bodyPr/>
          <a:lstStyle>
            <a:lvl1pPr>
              <a:defRPr>
                <a:solidFill>
                  <a:schemeClr val="tx1"/>
                </a:solidFill>
              </a:defRPr>
            </a:lvl1pPr>
          </a:lstStyle>
          <a:p>
            <a:fld id="{BAF1FAFD-5653-2746-ACDF-31613118CF00}" type="slidenum">
              <a:rPr lang="ja-JP" altLang="en-US" smtClean="0"/>
              <a:pPr/>
              <a:t>‹#›</a:t>
            </a:fld>
            <a:endParaRPr lang="ja-JP" altLang="en-US" dirty="0"/>
          </a:p>
        </p:txBody>
      </p:sp>
    </p:spTree>
    <p:extLst>
      <p:ext uri="{BB962C8B-B14F-4D97-AF65-F5344CB8AC3E}">
        <p14:creationId xmlns:p14="http://schemas.microsoft.com/office/powerpoint/2010/main" val="2183600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C">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BA02C853-2C7C-4267-89E0-6FCF3EE14D90}"/>
              </a:ext>
            </a:extLst>
          </p:cNvPr>
          <p:cNvPicPr>
            <a:picLocks noChangeAspect="1"/>
          </p:cNvPicPr>
          <p:nvPr userDrawn="1"/>
        </p:nvPicPr>
        <p:blipFill>
          <a:blip r:embed="rId2"/>
          <a:stretch>
            <a:fillRect/>
          </a:stretch>
        </p:blipFill>
        <p:spPr>
          <a:xfrm>
            <a:off x="5686" y="0"/>
            <a:ext cx="12180627" cy="6858000"/>
          </a:xfrm>
          <a:prstGeom prst="rect">
            <a:avLst/>
          </a:prstGeom>
        </p:spPr>
      </p:pic>
      <p:sp>
        <p:nvSpPr>
          <p:cNvPr id="2" name="タイトル 1">
            <a:extLst>
              <a:ext uri="{FF2B5EF4-FFF2-40B4-BE49-F238E27FC236}">
                <a16:creationId xmlns:a16="http://schemas.microsoft.com/office/drawing/2014/main" id="{62EBA84E-D17F-D341-8A7B-E6C2A15895CD}"/>
              </a:ext>
            </a:extLst>
          </p:cNvPr>
          <p:cNvSpPr>
            <a:spLocks noGrp="1"/>
          </p:cNvSpPr>
          <p:nvPr>
            <p:ph type="title"/>
          </p:nvPr>
        </p:nvSpPr>
        <p:spPr>
          <a:xfrm>
            <a:off x="831850" y="2073805"/>
            <a:ext cx="10515600" cy="1355195"/>
          </a:xfrm>
        </p:spPr>
        <p:txBody>
          <a:bodyPr anchor="b"/>
          <a:lstStyle>
            <a:lvl1pPr>
              <a:defRPr sz="3600" b="1">
                <a:solidFill>
                  <a:schemeClr val="bg1"/>
                </a:solidFill>
              </a:defRPr>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73F6E86E-3E16-7148-8485-5D7428AF95C2}"/>
              </a:ext>
            </a:extLst>
          </p:cNvPr>
          <p:cNvSpPr>
            <a:spLocks noGrp="1"/>
          </p:cNvSpPr>
          <p:nvPr>
            <p:ph type="body" idx="1"/>
          </p:nvPr>
        </p:nvSpPr>
        <p:spPr>
          <a:xfrm>
            <a:off x="844550" y="3429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980426F-B984-E24E-B603-8BFF7AB66239}"/>
              </a:ext>
            </a:extLst>
          </p:cNvPr>
          <p:cNvSpPr>
            <a:spLocks noGrp="1"/>
          </p:cNvSpPr>
          <p:nvPr>
            <p:ph type="dt" sz="half" idx="10"/>
          </p:nvPr>
        </p:nvSpPr>
        <p:spPr/>
        <p:txBody>
          <a:bodyPr/>
          <a:lstStyle>
            <a:lvl1pPr>
              <a:defRPr>
                <a:solidFill>
                  <a:schemeClr val="tx1"/>
                </a:solidFill>
              </a:defRPr>
            </a:lvl1pPr>
          </a:lstStyle>
          <a:p>
            <a:endParaRPr lang="ja-JP" altLang="en-US" dirty="0"/>
          </a:p>
        </p:txBody>
      </p:sp>
      <p:sp>
        <p:nvSpPr>
          <p:cNvPr id="5" name="フッター プレースホルダー 4">
            <a:extLst>
              <a:ext uri="{FF2B5EF4-FFF2-40B4-BE49-F238E27FC236}">
                <a16:creationId xmlns:a16="http://schemas.microsoft.com/office/drawing/2014/main" id="{610A7321-FF39-D849-9B9D-80DCC751373F}"/>
              </a:ext>
            </a:extLst>
          </p:cNvPr>
          <p:cNvSpPr>
            <a:spLocks noGrp="1"/>
          </p:cNvSpPr>
          <p:nvPr>
            <p:ph type="ftr" sz="quarter" idx="11"/>
          </p:nvPr>
        </p:nvSpPr>
        <p:spPr/>
        <p:txBody>
          <a:bodyPr/>
          <a:lstStyle>
            <a:lvl1pPr>
              <a:defRPr>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8F6EA4B3-410B-874D-AAB2-D12BB6AA850F}"/>
              </a:ext>
            </a:extLst>
          </p:cNvPr>
          <p:cNvSpPr>
            <a:spLocks noGrp="1"/>
          </p:cNvSpPr>
          <p:nvPr>
            <p:ph type="sldNum" sz="quarter" idx="12"/>
          </p:nvPr>
        </p:nvSpPr>
        <p:spPr/>
        <p:txBody>
          <a:bodyPr/>
          <a:lstStyle>
            <a:lvl1pPr>
              <a:defRPr>
                <a:solidFill>
                  <a:schemeClr val="tx1"/>
                </a:solidFill>
              </a:defRPr>
            </a:lvl1pPr>
          </a:lstStyle>
          <a:p>
            <a:fld id="{BAF1FAFD-5653-2746-ACDF-31613118CF00}" type="slidenum">
              <a:rPr lang="ja-JP" altLang="en-US" smtClean="0"/>
              <a:pPr/>
              <a:t>‹#›</a:t>
            </a:fld>
            <a:endParaRPr lang="ja-JP" altLang="en-US" dirty="0"/>
          </a:p>
        </p:txBody>
      </p:sp>
    </p:spTree>
    <p:extLst>
      <p:ext uri="{BB962C8B-B14F-4D97-AF65-F5344CB8AC3E}">
        <p14:creationId xmlns:p14="http://schemas.microsoft.com/office/powerpoint/2010/main" val="3832640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セクション見出し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A341F412-5FD5-4589-9233-270EE0C014AB}"/>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62EBA84E-D17F-D341-8A7B-E6C2A15895CD}"/>
              </a:ext>
            </a:extLst>
          </p:cNvPr>
          <p:cNvSpPr>
            <a:spLocks noGrp="1"/>
          </p:cNvSpPr>
          <p:nvPr>
            <p:ph type="title"/>
          </p:nvPr>
        </p:nvSpPr>
        <p:spPr>
          <a:xfrm>
            <a:off x="831850" y="2073805"/>
            <a:ext cx="10515600" cy="1355195"/>
          </a:xfrm>
        </p:spPr>
        <p:txBody>
          <a:bodyPr anchor="b"/>
          <a:lstStyle>
            <a:lvl1pPr>
              <a:defRPr sz="3600" b="1">
                <a:solidFill>
                  <a:schemeClr val="tx1"/>
                </a:solidFill>
              </a:defRPr>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73F6E86E-3E16-7148-8485-5D7428AF95C2}"/>
              </a:ext>
            </a:extLst>
          </p:cNvPr>
          <p:cNvSpPr>
            <a:spLocks noGrp="1"/>
          </p:cNvSpPr>
          <p:nvPr>
            <p:ph type="body" idx="1"/>
          </p:nvPr>
        </p:nvSpPr>
        <p:spPr>
          <a:xfrm>
            <a:off x="844550" y="3429000"/>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980426F-B984-E24E-B603-8BFF7AB66239}"/>
              </a:ext>
            </a:extLst>
          </p:cNvPr>
          <p:cNvSpPr>
            <a:spLocks noGrp="1"/>
          </p:cNvSpPr>
          <p:nvPr>
            <p:ph type="dt" sz="half" idx="10"/>
          </p:nvPr>
        </p:nvSpPr>
        <p:spPr/>
        <p:txBody>
          <a:bodyPr/>
          <a:lstStyle>
            <a:lvl1pPr>
              <a:defRPr>
                <a:solidFill>
                  <a:schemeClr val="tx1"/>
                </a:solidFill>
              </a:defRPr>
            </a:lvl1pPr>
          </a:lstStyle>
          <a:p>
            <a:endParaRPr lang="ja-JP" altLang="en-US" dirty="0"/>
          </a:p>
        </p:txBody>
      </p:sp>
      <p:sp>
        <p:nvSpPr>
          <p:cNvPr id="5" name="フッター プレースホルダー 4">
            <a:extLst>
              <a:ext uri="{FF2B5EF4-FFF2-40B4-BE49-F238E27FC236}">
                <a16:creationId xmlns:a16="http://schemas.microsoft.com/office/drawing/2014/main" id="{610A7321-FF39-D849-9B9D-80DCC751373F}"/>
              </a:ext>
            </a:extLst>
          </p:cNvPr>
          <p:cNvSpPr>
            <a:spLocks noGrp="1"/>
          </p:cNvSpPr>
          <p:nvPr>
            <p:ph type="ftr" sz="quarter" idx="11"/>
          </p:nvPr>
        </p:nvSpPr>
        <p:spPr/>
        <p:txBody>
          <a:bodyPr/>
          <a:lstStyle>
            <a:lvl1pPr>
              <a:defRPr>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8F6EA4B3-410B-874D-AAB2-D12BB6AA850F}"/>
              </a:ext>
            </a:extLst>
          </p:cNvPr>
          <p:cNvSpPr>
            <a:spLocks noGrp="1"/>
          </p:cNvSpPr>
          <p:nvPr>
            <p:ph type="sldNum" sz="quarter" idx="12"/>
          </p:nvPr>
        </p:nvSpPr>
        <p:spPr/>
        <p:txBody>
          <a:bodyPr/>
          <a:lstStyle>
            <a:lvl1pPr>
              <a:defRPr>
                <a:solidFill>
                  <a:schemeClr val="tx1"/>
                </a:solidFill>
              </a:defRPr>
            </a:lvl1pPr>
          </a:lstStyle>
          <a:p>
            <a:fld id="{BAF1FAFD-5653-2746-ACDF-31613118CF00}" type="slidenum">
              <a:rPr lang="ja-JP" altLang="en-US" smtClean="0"/>
              <a:pPr/>
              <a:t>‹#›</a:t>
            </a:fld>
            <a:endParaRPr lang="ja-JP" altLang="en-US" dirty="0"/>
          </a:p>
        </p:txBody>
      </p:sp>
    </p:spTree>
    <p:extLst>
      <p:ext uri="{BB962C8B-B14F-4D97-AF65-F5344CB8AC3E}">
        <p14:creationId xmlns:p14="http://schemas.microsoft.com/office/powerpoint/2010/main" val="1891538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E">
    <p:spTree>
      <p:nvGrpSpPr>
        <p:cNvPr id="1" name=""/>
        <p:cNvGrpSpPr/>
        <p:nvPr/>
      </p:nvGrpSpPr>
      <p:grpSpPr>
        <a:xfrm>
          <a:off x="0" y="0"/>
          <a:ext cx="0" cy="0"/>
          <a:chOff x="0" y="0"/>
          <a:chExt cx="0" cy="0"/>
        </a:xfrm>
      </p:grpSpPr>
      <p:pic>
        <p:nvPicPr>
          <p:cNvPr id="9" name="図 8" descr="挿絵 が含まれている画像&#10;&#10;自動的に生成された説明">
            <a:extLst>
              <a:ext uri="{FF2B5EF4-FFF2-40B4-BE49-F238E27FC236}">
                <a16:creationId xmlns:a16="http://schemas.microsoft.com/office/drawing/2014/main" id="{465BA158-6779-4FF8-9EB4-D437723C8206}"/>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62EBA84E-D17F-D341-8A7B-E6C2A15895CD}"/>
              </a:ext>
            </a:extLst>
          </p:cNvPr>
          <p:cNvSpPr>
            <a:spLocks noGrp="1"/>
          </p:cNvSpPr>
          <p:nvPr>
            <p:ph type="title"/>
          </p:nvPr>
        </p:nvSpPr>
        <p:spPr>
          <a:xfrm>
            <a:off x="831850" y="2073805"/>
            <a:ext cx="10515600" cy="1355195"/>
          </a:xfrm>
        </p:spPr>
        <p:txBody>
          <a:bodyPr anchor="b"/>
          <a:lstStyle>
            <a:lvl1pPr>
              <a:defRPr sz="3600" b="1">
                <a:solidFill>
                  <a:schemeClr val="bg1"/>
                </a:solidFill>
              </a:defRPr>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73F6E86E-3E16-7148-8485-5D7428AF95C2}"/>
              </a:ext>
            </a:extLst>
          </p:cNvPr>
          <p:cNvSpPr>
            <a:spLocks noGrp="1"/>
          </p:cNvSpPr>
          <p:nvPr>
            <p:ph type="body" idx="1"/>
          </p:nvPr>
        </p:nvSpPr>
        <p:spPr>
          <a:xfrm>
            <a:off x="844550" y="3429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980426F-B984-E24E-B603-8BFF7AB66239}"/>
              </a:ext>
            </a:extLst>
          </p:cNvPr>
          <p:cNvSpPr>
            <a:spLocks noGrp="1"/>
          </p:cNvSpPr>
          <p:nvPr>
            <p:ph type="dt" sz="half" idx="10"/>
          </p:nvPr>
        </p:nvSpPr>
        <p:spPr/>
        <p:txBody>
          <a:bodyPr/>
          <a:lstStyle>
            <a:lvl1pPr>
              <a:defRPr>
                <a:solidFill>
                  <a:schemeClr val="tx1"/>
                </a:solidFill>
              </a:defRPr>
            </a:lvl1pPr>
          </a:lstStyle>
          <a:p>
            <a:endParaRPr lang="ja-JP" altLang="en-US" dirty="0"/>
          </a:p>
        </p:txBody>
      </p:sp>
      <p:sp>
        <p:nvSpPr>
          <p:cNvPr id="5" name="フッター プレースホルダー 4">
            <a:extLst>
              <a:ext uri="{FF2B5EF4-FFF2-40B4-BE49-F238E27FC236}">
                <a16:creationId xmlns:a16="http://schemas.microsoft.com/office/drawing/2014/main" id="{610A7321-FF39-D849-9B9D-80DCC751373F}"/>
              </a:ext>
            </a:extLst>
          </p:cNvPr>
          <p:cNvSpPr>
            <a:spLocks noGrp="1"/>
          </p:cNvSpPr>
          <p:nvPr>
            <p:ph type="ftr" sz="quarter" idx="11"/>
          </p:nvPr>
        </p:nvSpPr>
        <p:spPr/>
        <p:txBody>
          <a:bodyPr/>
          <a:lstStyle>
            <a:lvl1pPr>
              <a:defRPr>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8F6EA4B3-410B-874D-AAB2-D12BB6AA850F}"/>
              </a:ext>
            </a:extLst>
          </p:cNvPr>
          <p:cNvSpPr>
            <a:spLocks noGrp="1"/>
          </p:cNvSpPr>
          <p:nvPr>
            <p:ph type="sldNum" sz="quarter" idx="12"/>
          </p:nvPr>
        </p:nvSpPr>
        <p:spPr/>
        <p:txBody>
          <a:bodyPr/>
          <a:lstStyle>
            <a:lvl1pPr>
              <a:defRPr>
                <a:solidFill>
                  <a:schemeClr val="tx1"/>
                </a:solidFill>
              </a:defRPr>
            </a:lvl1pPr>
          </a:lstStyle>
          <a:p>
            <a:fld id="{BAF1FAFD-5653-2746-ACDF-31613118CF00}" type="slidenum">
              <a:rPr lang="ja-JP" altLang="en-US" smtClean="0"/>
              <a:pPr/>
              <a:t>‹#›</a:t>
            </a:fld>
            <a:endParaRPr lang="ja-JP" altLang="en-US" dirty="0"/>
          </a:p>
        </p:txBody>
      </p:sp>
    </p:spTree>
    <p:extLst>
      <p:ext uri="{BB962C8B-B14F-4D97-AF65-F5344CB8AC3E}">
        <p14:creationId xmlns:p14="http://schemas.microsoft.com/office/powerpoint/2010/main" val="2242548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F">
    <p:spTree>
      <p:nvGrpSpPr>
        <p:cNvPr id="1" name=""/>
        <p:cNvGrpSpPr/>
        <p:nvPr/>
      </p:nvGrpSpPr>
      <p:grpSpPr>
        <a:xfrm>
          <a:off x="0" y="0"/>
          <a:ext cx="0" cy="0"/>
          <a:chOff x="0" y="0"/>
          <a:chExt cx="0" cy="0"/>
        </a:xfrm>
      </p:grpSpPr>
      <p:pic>
        <p:nvPicPr>
          <p:cNvPr id="10" name="図 9" descr="抽象, 挿絵 が含まれている画像&#10;&#10;自動的に生成された説明">
            <a:extLst>
              <a:ext uri="{FF2B5EF4-FFF2-40B4-BE49-F238E27FC236}">
                <a16:creationId xmlns:a16="http://schemas.microsoft.com/office/drawing/2014/main" id="{55A2E68F-093B-4DE9-A1EF-39F7CA996A89}"/>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62EBA84E-D17F-D341-8A7B-E6C2A15895CD}"/>
              </a:ext>
            </a:extLst>
          </p:cNvPr>
          <p:cNvSpPr>
            <a:spLocks noGrp="1"/>
          </p:cNvSpPr>
          <p:nvPr>
            <p:ph type="title"/>
          </p:nvPr>
        </p:nvSpPr>
        <p:spPr>
          <a:xfrm>
            <a:off x="831850" y="2073805"/>
            <a:ext cx="10515600" cy="1355195"/>
          </a:xfrm>
        </p:spPr>
        <p:txBody>
          <a:bodyPr anchor="b"/>
          <a:lstStyle>
            <a:lvl1pPr>
              <a:defRPr sz="3600" b="1">
                <a:solidFill>
                  <a:schemeClr val="tx1"/>
                </a:solidFill>
              </a:defRPr>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73F6E86E-3E16-7148-8485-5D7428AF95C2}"/>
              </a:ext>
            </a:extLst>
          </p:cNvPr>
          <p:cNvSpPr>
            <a:spLocks noGrp="1"/>
          </p:cNvSpPr>
          <p:nvPr>
            <p:ph type="body" idx="1"/>
          </p:nvPr>
        </p:nvSpPr>
        <p:spPr>
          <a:xfrm>
            <a:off x="844550" y="3429000"/>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980426F-B984-E24E-B603-8BFF7AB66239}"/>
              </a:ext>
            </a:extLst>
          </p:cNvPr>
          <p:cNvSpPr>
            <a:spLocks noGrp="1"/>
          </p:cNvSpPr>
          <p:nvPr>
            <p:ph type="dt" sz="half" idx="10"/>
          </p:nvPr>
        </p:nvSpPr>
        <p:spPr/>
        <p:txBody>
          <a:bodyPr/>
          <a:lstStyle>
            <a:lvl1pPr>
              <a:defRPr>
                <a:solidFill>
                  <a:schemeClr val="tx1"/>
                </a:solidFill>
              </a:defRPr>
            </a:lvl1pPr>
          </a:lstStyle>
          <a:p>
            <a:endParaRPr lang="ja-JP" altLang="en-US" dirty="0"/>
          </a:p>
        </p:txBody>
      </p:sp>
      <p:sp>
        <p:nvSpPr>
          <p:cNvPr id="5" name="フッター プレースホルダー 4">
            <a:extLst>
              <a:ext uri="{FF2B5EF4-FFF2-40B4-BE49-F238E27FC236}">
                <a16:creationId xmlns:a16="http://schemas.microsoft.com/office/drawing/2014/main" id="{610A7321-FF39-D849-9B9D-80DCC751373F}"/>
              </a:ext>
            </a:extLst>
          </p:cNvPr>
          <p:cNvSpPr>
            <a:spLocks noGrp="1"/>
          </p:cNvSpPr>
          <p:nvPr>
            <p:ph type="ftr" sz="quarter" idx="11"/>
          </p:nvPr>
        </p:nvSpPr>
        <p:spPr/>
        <p:txBody>
          <a:bodyPr/>
          <a:lstStyle>
            <a:lvl1pPr>
              <a:defRPr>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8F6EA4B3-410B-874D-AAB2-D12BB6AA850F}"/>
              </a:ext>
            </a:extLst>
          </p:cNvPr>
          <p:cNvSpPr>
            <a:spLocks noGrp="1"/>
          </p:cNvSpPr>
          <p:nvPr>
            <p:ph type="sldNum" sz="quarter" idx="12"/>
          </p:nvPr>
        </p:nvSpPr>
        <p:spPr/>
        <p:txBody>
          <a:bodyPr/>
          <a:lstStyle>
            <a:lvl1pPr>
              <a:defRPr>
                <a:solidFill>
                  <a:schemeClr val="tx1"/>
                </a:solidFill>
              </a:defRPr>
            </a:lvl1pPr>
          </a:lstStyle>
          <a:p>
            <a:fld id="{BAF1FAFD-5653-2746-ACDF-31613118CF00}" type="slidenum">
              <a:rPr lang="ja-JP" altLang="en-US" smtClean="0"/>
              <a:pPr/>
              <a:t>‹#›</a:t>
            </a:fld>
            <a:endParaRPr lang="ja-JP" altLang="en-US" dirty="0"/>
          </a:p>
        </p:txBody>
      </p:sp>
    </p:spTree>
    <p:extLst>
      <p:ext uri="{BB962C8B-B14F-4D97-AF65-F5344CB8AC3E}">
        <p14:creationId xmlns:p14="http://schemas.microsoft.com/office/powerpoint/2010/main" val="227168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G">
    <p:spTree>
      <p:nvGrpSpPr>
        <p:cNvPr id="1" name=""/>
        <p:cNvGrpSpPr/>
        <p:nvPr/>
      </p:nvGrpSpPr>
      <p:grpSpPr>
        <a:xfrm>
          <a:off x="0" y="0"/>
          <a:ext cx="0" cy="0"/>
          <a:chOff x="0" y="0"/>
          <a:chExt cx="0" cy="0"/>
        </a:xfrm>
      </p:grpSpPr>
      <p:pic>
        <p:nvPicPr>
          <p:cNvPr id="8" name="図 7" descr="アイコン&#10;&#10;自動的に生成された説明">
            <a:extLst>
              <a:ext uri="{FF2B5EF4-FFF2-40B4-BE49-F238E27FC236}">
                <a16:creationId xmlns:a16="http://schemas.microsoft.com/office/drawing/2014/main" id="{F0EFFC9B-231D-4887-91E6-7694F4412027}"/>
              </a:ext>
            </a:extLst>
          </p:cNvPr>
          <p:cNvPicPr>
            <a:picLocks noChangeAspect="1"/>
          </p:cNvPicPr>
          <p:nvPr userDrawn="1"/>
        </p:nvPicPr>
        <p:blipFill>
          <a:blip r:embed="rId2"/>
          <a:stretch>
            <a:fillRect/>
          </a:stretch>
        </p:blipFill>
        <p:spPr>
          <a:xfrm>
            <a:off x="0" y="1921"/>
            <a:ext cx="12192000" cy="6854158"/>
          </a:xfrm>
          <a:prstGeom prst="rect">
            <a:avLst/>
          </a:prstGeom>
        </p:spPr>
      </p:pic>
      <p:sp>
        <p:nvSpPr>
          <p:cNvPr id="2" name="タイトル 1">
            <a:extLst>
              <a:ext uri="{FF2B5EF4-FFF2-40B4-BE49-F238E27FC236}">
                <a16:creationId xmlns:a16="http://schemas.microsoft.com/office/drawing/2014/main" id="{62EBA84E-D17F-D341-8A7B-E6C2A15895CD}"/>
              </a:ext>
            </a:extLst>
          </p:cNvPr>
          <p:cNvSpPr>
            <a:spLocks noGrp="1"/>
          </p:cNvSpPr>
          <p:nvPr>
            <p:ph type="title"/>
          </p:nvPr>
        </p:nvSpPr>
        <p:spPr>
          <a:xfrm>
            <a:off x="831850" y="2073805"/>
            <a:ext cx="10515600" cy="1355195"/>
          </a:xfrm>
        </p:spPr>
        <p:txBody>
          <a:bodyPr anchor="b"/>
          <a:lstStyle>
            <a:lvl1pPr>
              <a:defRPr sz="3600" b="1">
                <a:solidFill>
                  <a:schemeClr val="tx1"/>
                </a:solidFill>
              </a:defRPr>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73F6E86E-3E16-7148-8485-5D7428AF95C2}"/>
              </a:ext>
            </a:extLst>
          </p:cNvPr>
          <p:cNvSpPr>
            <a:spLocks noGrp="1"/>
          </p:cNvSpPr>
          <p:nvPr>
            <p:ph type="body" idx="1"/>
          </p:nvPr>
        </p:nvSpPr>
        <p:spPr>
          <a:xfrm>
            <a:off x="844550" y="3429000"/>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931815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DF3359-D6F6-6844-95D3-DADDAA19D5D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24B0B0-5096-5044-88A6-B816A12F77B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3D75CE5-21F1-BE4B-BCD9-564F7466AF2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64FEF82-0BCA-BF4E-8D34-2059E23201A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91C3AB3E-02CA-0F41-8BAB-679A293351C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95DBA2-C310-4349-849B-487E7EF857C0}"/>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Tree>
    <p:extLst>
      <p:ext uri="{BB962C8B-B14F-4D97-AF65-F5344CB8AC3E}">
        <p14:creationId xmlns:p14="http://schemas.microsoft.com/office/powerpoint/2010/main" val="65522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DC22ACE-5B32-3C42-AA8C-1C072E5DA173}"/>
              </a:ext>
            </a:extLst>
          </p:cNvPr>
          <p:cNvSpPr>
            <a:spLocks noGrp="1"/>
          </p:cNvSpPr>
          <p:nvPr>
            <p:ph type="body" idx="1"/>
          </p:nvPr>
        </p:nvSpPr>
        <p:spPr>
          <a:xfrm>
            <a:off x="839788" y="1681163"/>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A9A7737-0BE0-654C-9145-1A815145B78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B763F0D-067E-7A44-8828-99AE98D635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D334A8E-B6D1-2644-AC64-5DD7516F48A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3C02DEB-CE29-0B4E-84A8-488F803BB192}"/>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FDC98872-2EBB-714E-A513-17F664DCD82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EEBDB8D-BD6D-F54F-97FC-DE834B9605AE}"/>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
        <p:nvSpPr>
          <p:cNvPr id="10" name="タイトル 1">
            <a:extLst>
              <a:ext uri="{FF2B5EF4-FFF2-40B4-BE49-F238E27FC236}">
                <a16:creationId xmlns:a16="http://schemas.microsoft.com/office/drawing/2014/main" id="{A351A520-34C8-44B2-91A1-BBCCC28A3E2B}"/>
              </a:ext>
            </a:extLst>
          </p:cNvPr>
          <p:cNvSpPr>
            <a:spLocks noGrp="1"/>
          </p:cNvSpPr>
          <p:nvPr>
            <p:ph type="title"/>
          </p:nvPr>
        </p:nvSpPr>
        <p:spPr>
          <a:xfrm>
            <a:off x="448733" y="365126"/>
            <a:ext cx="8940800" cy="710142"/>
          </a:xfrm>
        </p:spPr>
        <p:txBody>
          <a:bodyPr/>
          <a:lstStyle/>
          <a:p>
            <a:r>
              <a:rPr kumimoji="1" lang="ja-JP" altLang="en-US"/>
              <a:t>マスター タイトルの書式設定</a:t>
            </a:r>
          </a:p>
        </p:txBody>
      </p:sp>
    </p:spTree>
    <p:extLst>
      <p:ext uri="{BB962C8B-B14F-4D97-AF65-F5344CB8AC3E}">
        <p14:creationId xmlns:p14="http://schemas.microsoft.com/office/powerpoint/2010/main" val="184319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0458B-C98C-4CBF-A0D5-F644F81DC4C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F68DBCD-0E9A-4C9E-9EA5-9E403E1BD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FDC9C0-3939-4FD9-83C5-E578BEBCF69C}"/>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5" name="フッター プレースホルダー 4">
            <a:extLst>
              <a:ext uri="{FF2B5EF4-FFF2-40B4-BE49-F238E27FC236}">
                <a16:creationId xmlns:a16="http://schemas.microsoft.com/office/drawing/2014/main" id="{4D8EE772-D355-48B2-93BD-F054B929AF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F956D8-5078-4C84-9807-FC090FEA1CDD}"/>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2234065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3A6A4-BA8E-CD41-B25A-3D85FB7869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DF31658-8076-994C-8439-9F92D23060B1}"/>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CA31A0FA-A7FC-C94E-8AF8-ECC87D75C86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431AB6E-2882-B148-9910-7711DF2D2B01}"/>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Tree>
    <p:extLst>
      <p:ext uri="{BB962C8B-B14F-4D97-AF65-F5344CB8AC3E}">
        <p14:creationId xmlns:p14="http://schemas.microsoft.com/office/powerpoint/2010/main" val="3090532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ロゴ無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3A6A4-BA8E-CD41-B25A-3D85FB7869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DF31658-8076-994C-8439-9F92D23060B1}"/>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CA31A0FA-A7FC-C94E-8AF8-ECC87D75C86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431AB6E-2882-B148-9910-7711DF2D2B01}"/>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487C8E26-48A5-421C-8C2A-C168FF09EB93}"/>
              </a:ext>
            </a:extLst>
          </p:cNvPr>
          <p:cNvSpPr/>
          <p:nvPr userDrawn="1"/>
        </p:nvSpPr>
        <p:spPr>
          <a:xfrm>
            <a:off x="9660467" y="296333"/>
            <a:ext cx="2247902" cy="710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4537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8702220-98F5-004C-9ECD-A2097931A795}"/>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FF2222A9-2AAD-9D47-B6BD-34C13EA5661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2818A4-AE52-9A4B-91C9-C5446E2661D6}"/>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Tree>
    <p:extLst>
      <p:ext uri="{BB962C8B-B14F-4D97-AF65-F5344CB8AC3E}">
        <p14:creationId xmlns:p14="http://schemas.microsoft.com/office/powerpoint/2010/main" val="1357574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ロゴ無し）">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8702220-98F5-004C-9ECD-A2097931A795}"/>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FF2222A9-2AAD-9D47-B6BD-34C13EA5661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2818A4-AE52-9A4B-91C9-C5446E2661D6}"/>
              </a:ext>
            </a:extLst>
          </p:cNvPr>
          <p:cNvSpPr>
            <a:spLocks noGrp="1"/>
          </p:cNvSpPr>
          <p:nvPr>
            <p:ph type="sldNum" sz="quarter" idx="12"/>
          </p:nvPr>
        </p:nvSpPr>
        <p:spPr/>
        <p:txBody>
          <a:bodyPr/>
          <a:lstStyle/>
          <a:p>
            <a:fld id="{BAF1FAFD-5653-2746-ACDF-31613118CF00}" type="slidenum">
              <a:rPr kumimoji="1" lang="ja-JP" altLang="en-US" smtClean="0"/>
              <a:t>‹#›</a:t>
            </a:fld>
            <a:endParaRPr kumimoji="1" lang="ja-JP" altLang="en-US"/>
          </a:p>
        </p:txBody>
      </p:sp>
      <p:sp>
        <p:nvSpPr>
          <p:cNvPr id="5" name="正方形/長方形 4">
            <a:extLst>
              <a:ext uri="{FF2B5EF4-FFF2-40B4-BE49-F238E27FC236}">
                <a16:creationId xmlns:a16="http://schemas.microsoft.com/office/drawing/2014/main" id="{66516678-2FD9-4EA8-A4DC-B14A2E1B16D4}"/>
              </a:ext>
            </a:extLst>
          </p:cNvPr>
          <p:cNvSpPr/>
          <p:nvPr userDrawn="1"/>
        </p:nvSpPr>
        <p:spPr>
          <a:xfrm>
            <a:off x="9626600" y="270933"/>
            <a:ext cx="2396067"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06727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エンドページA">
    <p:spTree>
      <p:nvGrpSpPr>
        <p:cNvPr id="1" name=""/>
        <p:cNvGrpSpPr/>
        <p:nvPr/>
      </p:nvGrpSpPr>
      <p:grpSpPr>
        <a:xfrm>
          <a:off x="0" y="0"/>
          <a:ext cx="0" cy="0"/>
          <a:chOff x="0" y="0"/>
          <a:chExt cx="0" cy="0"/>
        </a:xfrm>
      </p:grpSpPr>
      <p:pic>
        <p:nvPicPr>
          <p:cNvPr id="5" name="図 4" descr="花 が含まれている画像&#10;&#10;自動的に生成された説明">
            <a:extLst>
              <a:ext uri="{FF2B5EF4-FFF2-40B4-BE49-F238E27FC236}">
                <a16:creationId xmlns:a16="http://schemas.microsoft.com/office/drawing/2014/main" id="{C10A94C0-D6B0-476F-9BC8-81C079357643}"/>
              </a:ext>
            </a:extLst>
          </p:cNvPr>
          <p:cNvPicPr>
            <a:picLocks noChangeAspect="1"/>
          </p:cNvPicPr>
          <p:nvPr userDrawn="1"/>
        </p:nvPicPr>
        <p:blipFill>
          <a:blip r:embed="rId2"/>
          <a:stretch>
            <a:fillRect/>
          </a:stretch>
        </p:blipFill>
        <p:spPr>
          <a:xfrm>
            <a:off x="0" y="1921"/>
            <a:ext cx="12192000" cy="6854158"/>
          </a:xfrm>
          <a:prstGeom prst="rect">
            <a:avLst/>
          </a:prstGeom>
        </p:spPr>
      </p:pic>
    </p:spTree>
    <p:extLst>
      <p:ext uri="{BB962C8B-B14F-4D97-AF65-F5344CB8AC3E}">
        <p14:creationId xmlns:p14="http://schemas.microsoft.com/office/powerpoint/2010/main" val="1766888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エンドページB">
    <p:spTree>
      <p:nvGrpSpPr>
        <p:cNvPr id="1" name=""/>
        <p:cNvGrpSpPr/>
        <p:nvPr/>
      </p:nvGrpSpPr>
      <p:grpSpPr>
        <a:xfrm>
          <a:off x="0" y="0"/>
          <a:ext cx="0" cy="0"/>
          <a:chOff x="0" y="0"/>
          <a:chExt cx="0" cy="0"/>
        </a:xfrm>
      </p:grpSpPr>
      <p:pic>
        <p:nvPicPr>
          <p:cNvPr id="3" name="図 2" descr="花, 鳥 が含まれている画像&#10;&#10;自動的に生成された説明">
            <a:extLst>
              <a:ext uri="{FF2B5EF4-FFF2-40B4-BE49-F238E27FC236}">
                <a16:creationId xmlns:a16="http://schemas.microsoft.com/office/drawing/2014/main" id="{8578174A-1609-493F-A3CC-19549BE301F2}"/>
              </a:ext>
            </a:extLst>
          </p:cNvPr>
          <p:cNvPicPr>
            <a:picLocks noChangeAspect="1"/>
          </p:cNvPicPr>
          <p:nvPr userDrawn="1"/>
        </p:nvPicPr>
        <p:blipFill>
          <a:blip r:embed="rId2"/>
          <a:stretch>
            <a:fillRect/>
          </a:stretch>
        </p:blipFill>
        <p:spPr>
          <a:xfrm>
            <a:off x="5686" y="0"/>
            <a:ext cx="12180627" cy="6858000"/>
          </a:xfrm>
          <a:prstGeom prst="rect">
            <a:avLst/>
          </a:prstGeom>
        </p:spPr>
      </p:pic>
    </p:spTree>
    <p:extLst>
      <p:ext uri="{BB962C8B-B14F-4D97-AF65-F5344CB8AC3E}">
        <p14:creationId xmlns:p14="http://schemas.microsoft.com/office/powerpoint/2010/main" val="335100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16DAA4-F8C6-44B8-A5FE-EA8A3FF00C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2662EDF-B5A1-4F21-BD4D-A4EE702836B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18659A0-621B-4D6A-9867-0E0CEFBB9D1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CF27516-C67F-4DB5-8F37-4C85F8A0EF9E}"/>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6" name="フッター プレースホルダー 5">
            <a:extLst>
              <a:ext uri="{FF2B5EF4-FFF2-40B4-BE49-F238E27FC236}">
                <a16:creationId xmlns:a16="http://schemas.microsoft.com/office/drawing/2014/main" id="{113FD7AB-85C9-4A55-9BE0-826F03909DB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A5ACEB-9467-436A-83F4-C844F2BFCDB5}"/>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124829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706991-9DA8-4E02-B6CB-6F58EF480FD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DEC5ED-9C28-44C9-A200-71D423E5EF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9D1CE54-F649-46DB-9EA7-684BD1076B1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5957495-6E98-4E7B-A728-E45589A5E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E10A889-8D03-4602-94DA-D3E6463EACE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724B5D4-D24B-440F-AA9B-97730F3282FF}"/>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8" name="フッター プレースホルダー 7">
            <a:extLst>
              <a:ext uri="{FF2B5EF4-FFF2-40B4-BE49-F238E27FC236}">
                <a16:creationId xmlns:a16="http://schemas.microsoft.com/office/drawing/2014/main" id="{84322567-D53C-42E5-9C7F-83EB9D2CA0A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D271B3F-0208-49E8-87CC-4455D94797BD}"/>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310798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87E11C-D37C-4278-9E17-7CA47C30982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7595DA4-DB07-4694-ACA0-7162393EB9BB}"/>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4" name="フッター プレースホルダー 3">
            <a:extLst>
              <a:ext uri="{FF2B5EF4-FFF2-40B4-BE49-F238E27FC236}">
                <a16:creationId xmlns:a16="http://schemas.microsoft.com/office/drawing/2014/main" id="{75CE5940-7067-4E25-B4C7-6A3C0CCE88C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2606992-4A2E-4EBC-8F03-F2E9121FCAC3}"/>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21196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8FBA848-DADC-4DE2-B35C-EC4299A80F26}"/>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3" name="フッター プレースホルダー 2">
            <a:extLst>
              <a:ext uri="{FF2B5EF4-FFF2-40B4-BE49-F238E27FC236}">
                <a16:creationId xmlns:a16="http://schemas.microsoft.com/office/drawing/2014/main" id="{1889B2E5-AAFE-4163-9D7A-73D985762DB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35381C-C51A-4F37-BF67-3C8ADB016F96}"/>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47310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AA72E3-A99B-4A54-9B3C-01B2EA025B9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BE832F-B858-4696-9C01-C9402C46BB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81EFCC1-6F2A-441D-A477-672375238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A0861FD-A7C7-44B7-BE1E-F94D639CCF4A}"/>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6" name="フッター プレースホルダー 5">
            <a:extLst>
              <a:ext uri="{FF2B5EF4-FFF2-40B4-BE49-F238E27FC236}">
                <a16:creationId xmlns:a16="http://schemas.microsoft.com/office/drawing/2014/main" id="{E36DF470-8E03-4C60-887C-604967F0B31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C0D764-0FE0-4382-A769-7AEABE4A9325}"/>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3253999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41BAD5-8592-4CA1-B4BE-A50CC6F55A1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C107B99-8A67-4B42-93EC-CE7CE2D86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A5B6AB0-5F46-4FE2-B2DE-45BBF482A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9D1E0C-9A27-4A8E-A4C2-3CBCDB31ABAA}"/>
              </a:ext>
            </a:extLst>
          </p:cNvPr>
          <p:cNvSpPr>
            <a:spLocks noGrp="1"/>
          </p:cNvSpPr>
          <p:nvPr>
            <p:ph type="dt" sz="half" idx="10"/>
          </p:nvPr>
        </p:nvSpPr>
        <p:spPr/>
        <p:txBody>
          <a:bodyPr/>
          <a:lstStyle/>
          <a:p>
            <a:fld id="{D1CD947A-EFDD-4B61-BC20-A81DE52536FE}" type="datetimeFigureOut">
              <a:rPr kumimoji="1" lang="ja-JP" altLang="en-US" smtClean="0"/>
              <a:t>2023/4/4</a:t>
            </a:fld>
            <a:endParaRPr kumimoji="1" lang="ja-JP" altLang="en-US"/>
          </a:p>
        </p:txBody>
      </p:sp>
      <p:sp>
        <p:nvSpPr>
          <p:cNvPr id="6" name="フッター プレースホルダー 5">
            <a:extLst>
              <a:ext uri="{FF2B5EF4-FFF2-40B4-BE49-F238E27FC236}">
                <a16:creationId xmlns:a16="http://schemas.microsoft.com/office/drawing/2014/main" id="{4BA3FDE4-DB26-4447-AB04-C5A4F6D9C4D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19DBA56-9746-47AD-BBB9-0BD8C101E685}"/>
              </a:ext>
            </a:extLst>
          </p:cNvPr>
          <p:cNvSpPr>
            <a:spLocks noGrp="1"/>
          </p:cNvSpPr>
          <p:nvPr>
            <p:ph type="sldNum" sz="quarter" idx="12"/>
          </p:nvPr>
        </p:nvSpPr>
        <p:spPr/>
        <p:txBody>
          <a:body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412688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BEFB513-A84E-464C-AF13-B48E7522F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8CF53F-2F06-4A08-AA50-D1B861409D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420FA7-A43B-4BCF-BBE9-7BB16B593A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D947A-EFDD-4B61-BC20-A81DE52536FE}" type="datetimeFigureOut">
              <a:rPr kumimoji="1" lang="ja-JP" altLang="en-US" smtClean="0"/>
              <a:t>2023/4/4</a:t>
            </a:fld>
            <a:endParaRPr kumimoji="1" lang="ja-JP" altLang="en-US"/>
          </a:p>
        </p:txBody>
      </p:sp>
      <p:sp>
        <p:nvSpPr>
          <p:cNvPr id="5" name="フッター プレースホルダー 4">
            <a:extLst>
              <a:ext uri="{FF2B5EF4-FFF2-40B4-BE49-F238E27FC236}">
                <a16:creationId xmlns:a16="http://schemas.microsoft.com/office/drawing/2014/main" id="{19ABB79D-8A56-497C-8B3B-CCAC7D41D2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6049DBD-36DB-47F5-8FE9-B1ECF7D1C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8153D-F7DB-416B-B419-C6C4BB4BAFB5}" type="slidenum">
              <a:rPr kumimoji="1" lang="ja-JP" altLang="en-US" smtClean="0"/>
              <a:t>‹#›</a:t>
            </a:fld>
            <a:endParaRPr kumimoji="1" lang="ja-JP" altLang="en-US"/>
          </a:p>
        </p:txBody>
      </p:sp>
    </p:spTree>
    <p:extLst>
      <p:ext uri="{BB962C8B-B14F-4D97-AF65-F5344CB8AC3E}">
        <p14:creationId xmlns:p14="http://schemas.microsoft.com/office/powerpoint/2010/main" val="270897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5A6C757-8DD5-4751-B36F-3F5E073E8C99}"/>
              </a:ext>
            </a:extLst>
          </p:cNvPr>
          <p:cNvPicPr>
            <a:picLocks noChangeAspect="1"/>
          </p:cNvPicPr>
          <p:nvPr userDrawn="1"/>
        </p:nvPicPr>
        <p:blipFill>
          <a:blip r:embed="rId26"/>
          <a:stretch>
            <a:fillRect/>
          </a:stretch>
        </p:blipFill>
        <p:spPr>
          <a:xfrm>
            <a:off x="0" y="0"/>
            <a:ext cx="12192000" cy="6854158"/>
          </a:xfrm>
          <a:prstGeom prst="rect">
            <a:avLst/>
          </a:prstGeom>
        </p:spPr>
      </p:pic>
      <p:sp>
        <p:nvSpPr>
          <p:cNvPr id="9" name="正方形/長方形 8">
            <a:extLst>
              <a:ext uri="{FF2B5EF4-FFF2-40B4-BE49-F238E27FC236}">
                <a16:creationId xmlns:a16="http://schemas.microsoft.com/office/drawing/2014/main" id="{0DC3E79A-1B7C-4660-A22B-1CA6643E5696}"/>
              </a:ext>
            </a:extLst>
          </p:cNvPr>
          <p:cNvSpPr/>
          <p:nvPr userDrawn="1"/>
        </p:nvSpPr>
        <p:spPr>
          <a:xfrm>
            <a:off x="11700935" y="6311704"/>
            <a:ext cx="355599" cy="409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CAAC637-B4F1-4CF4-AED5-10FF64D889BB}"/>
              </a:ext>
            </a:extLst>
          </p:cNvPr>
          <p:cNvSpPr/>
          <p:nvPr userDrawn="1"/>
        </p:nvSpPr>
        <p:spPr>
          <a:xfrm>
            <a:off x="177800" y="1329267"/>
            <a:ext cx="11929533" cy="5027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a:extLst>
              <a:ext uri="{FF2B5EF4-FFF2-40B4-BE49-F238E27FC236}">
                <a16:creationId xmlns:a16="http://schemas.microsoft.com/office/drawing/2014/main" id="{1D7BBF5D-FD64-8F4E-9759-2B6D93E42247}"/>
              </a:ext>
            </a:extLst>
          </p:cNvPr>
          <p:cNvSpPr>
            <a:spLocks noGrp="1"/>
          </p:cNvSpPr>
          <p:nvPr>
            <p:ph type="title"/>
          </p:nvPr>
        </p:nvSpPr>
        <p:spPr>
          <a:xfrm>
            <a:off x="448733" y="365126"/>
            <a:ext cx="8940800" cy="710142"/>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362734BE-AAD6-9F41-8EA4-378260E13C5E}"/>
              </a:ext>
            </a:extLst>
          </p:cNvPr>
          <p:cNvSpPr>
            <a:spLocks noGrp="1"/>
          </p:cNvSpPr>
          <p:nvPr>
            <p:ph type="body" idx="1"/>
          </p:nvPr>
        </p:nvSpPr>
        <p:spPr>
          <a:xfrm>
            <a:off x="838200" y="166396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00AC6DDF-4BF1-A943-AA73-F3B14DE55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solidFill>
              </a:defRPr>
            </a:lvl1pPr>
          </a:lstStyle>
          <a:p>
            <a:endParaRPr lang="ja-JP" altLang="en-US" dirty="0"/>
          </a:p>
        </p:txBody>
      </p:sp>
      <p:sp>
        <p:nvSpPr>
          <p:cNvPr id="5" name="フッター プレースホルダー 4">
            <a:extLst>
              <a:ext uri="{FF2B5EF4-FFF2-40B4-BE49-F238E27FC236}">
                <a16:creationId xmlns:a16="http://schemas.microsoft.com/office/drawing/2014/main" id="{8F321746-705E-7248-B489-1E5137E56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D1FA7D5C-286A-B546-8B7F-F1A50A131374}"/>
              </a:ext>
            </a:extLst>
          </p:cNvPr>
          <p:cNvSpPr>
            <a:spLocks noGrp="1"/>
          </p:cNvSpPr>
          <p:nvPr>
            <p:ph type="sldNum" sz="quarter" idx="4"/>
          </p:nvPr>
        </p:nvSpPr>
        <p:spPr>
          <a:xfrm>
            <a:off x="11391902" y="6350265"/>
            <a:ext cx="516467" cy="365125"/>
          </a:xfrm>
          <a:prstGeom prst="rect">
            <a:avLst/>
          </a:prstGeom>
        </p:spPr>
        <p:txBody>
          <a:bodyPr vert="horz" lIns="91440" tIns="45720" rIns="91440" bIns="45720" rtlCol="0" anchor="ctr"/>
          <a:lstStyle>
            <a:lvl1pPr algn="r">
              <a:defRPr sz="1050">
                <a:solidFill>
                  <a:schemeClr val="tx1"/>
                </a:solidFill>
              </a:defRPr>
            </a:lvl1pPr>
          </a:lstStyle>
          <a:p>
            <a:fld id="{BAF1FAFD-5653-2746-ACDF-31613118CF00}" type="slidenum">
              <a:rPr lang="ja-JP" altLang="en-US" smtClean="0"/>
              <a:pPr/>
              <a:t>‹#›</a:t>
            </a:fld>
            <a:endParaRPr lang="ja-JP" altLang="en-US" dirty="0"/>
          </a:p>
        </p:txBody>
      </p:sp>
    </p:spTree>
    <p:extLst>
      <p:ext uri="{BB962C8B-B14F-4D97-AF65-F5344CB8AC3E}">
        <p14:creationId xmlns:p14="http://schemas.microsoft.com/office/powerpoint/2010/main" val="15278568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hdr="0" ftr="0" dt="0"/>
  <p:txStyles>
    <p:titleStyle>
      <a:lvl1pPr algn="l" defTabSz="914400" rtl="0" eaLnBrk="1" latinLnBrk="0" hangingPunct="1">
        <a:lnSpc>
          <a:spcPct val="90000"/>
        </a:lnSpc>
        <a:spcBef>
          <a:spcPct val="0"/>
        </a:spcBef>
        <a:buNone/>
        <a:defRPr kumimoji="1"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8B9213-876B-4FB7-81B0-546FCBD7426D}"/>
              </a:ext>
            </a:extLst>
          </p:cNvPr>
          <p:cNvSpPr>
            <a:spLocks noGrp="1"/>
          </p:cNvSpPr>
          <p:nvPr>
            <p:ph type="ctrTitle"/>
          </p:nvPr>
        </p:nvSpPr>
        <p:spPr>
          <a:xfrm>
            <a:off x="745067" y="1693332"/>
            <a:ext cx="9869514" cy="2204413"/>
          </a:xfrm>
        </p:spPr>
        <p:txBody>
          <a:bodyPr>
            <a:normAutofit/>
          </a:bodyPr>
          <a:lstStyle/>
          <a:p>
            <a:pPr algn="ctr"/>
            <a:r>
              <a:rPr kumimoji="1" lang="ja-JP" altLang="en-US" sz="6000" dirty="0"/>
              <a:t>資格ガイダンス</a:t>
            </a:r>
            <a:br>
              <a:rPr kumimoji="1" lang="en-US" altLang="ja-JP" sz="4000" dirty="0"/>
            </a:br>
            <a:r>
              <a:rPr kumimoji="1" lang="ja-JP" altLang="en-US" sz="4000" dirty="0"/>
              <a:t>准学校心理士</a:t>
            </a:r>
          </a:p>
        </p:txBody>
      </p:sp>
      <p:sp>
        <p:nvSpPr>
          <p:cNvPr id="5" name="字幕 2">
            <a:extLst>
              <a:ext uri="{FF2B5EF4-FFF2-40B4-BE49-F238E27FC236}">
                <a16:creationId xmlns:a16="http://schemas.microsoft.com/office/drawing/2014/main" id="{C739815E-C3A2-2659-3699-2539F1D03E45}"/>
              </a:ext>
            </a:extLst>
          </p:cNvPr>
          <p:cNvSpPr txBox="1">
            <a:spLocks/>
          </p:cNvSpPr>
          <p:nvPr/>
        </p:nvSpPr>
        <p:spPr>
          <a:xfrm>
            <a:off x="8883191" y="176057"/>
            <a:ext cx="3308809" cy="5245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a:ln>
                  <a:noFill/>
                </a:ln>
                <a:solidFill>
                  <a:prstClr val="black"/>
                </a:solidFill>
                <a:effectLst/>
                <a:uLnTx/>
                <a:uFillTx/>
                <a:latin typeface="游ゴシック"/>
                <a:ea typeface="游ゴシック"/>
                <a:cs typeface="+mn-cs"/>
              </a:rPr>
              <a:t>2023</a:t>
            </a:r>
            <a:r>
              <a:rPr kumimoji="1" lang="ja-JP" altLang="en-US" sz="2800" b="1" i="0" u="none" strike="noStrike" kern="1200" cap="none" spc="0" normalizeH="0" baseline="0" noProof="0" dirty="0">
                <a:ln>
                  <a:noFill/>
                </a:ln>
                <a:solidFill>
                  <a:prstClr val="black"/>
                </a:solidFill>
                <a:effectLst/>
                <a:uLnTx/>
                <a:uFillTx/>
                <a:latin typeface="游ゴシック"/>
                <a:ea typeface="游ゴシック"/>
                <a:cs typeface="+mn-cs"/>
              </a:rPr>
              <a:t>年</a:t>
            </a:r>
            <a:r>
              <a:rPr kumimoji="1" lang="en-US" altLang="ja-JP" sz="2800" b="1" i="0" u="none" strike="noStrike" kern="1200" cap="none" spc="0" normalizeH="0" baseline="0" noProof="0" dirty="0">
                <a:ln>
                  <a:noFill/>
                </a:ln>
                <a:solidFill>
                  <a:prstClr val="black"/>
                </a:solidFill>
                <a:effectLst/>
                <a:uLnTx/>
                <a:uFillTx/>
                <a:latin typeface="游ゴシック"/>
                <a:ea typeface="游ゴシック"/>
                <a:cs typeface="+mn-cs"/>
              </a:rPr>
              <a:t>4</a:t>
            </a:r>
            <a:r>
              <a:rPr kumimoji="1" lang="ja-JP" altLang="en-US" sz="2800" b="1" i="0" u="none" strike="noStrike" kern="1200" cap="none" spc="0" normalizeH="0" baseline="0" noProof="0" dirty="0">
                <a:ln>
                  <a:noFill/>
                </a:ln>
                <a:solidFill>
                  <a:prstClr val="black"/>
                </a:solidFill>
                <a:effectLst/>
                <a:uLnTx/>
                <a:uFillTx/>
                <a:latin typeface="游ゴシック"/>
                <a:ea typeface="游ゴシック"/>
                <a:cs typeface="+mn-cs"/>
              </a:rPr>
              <a:t>月</a:t>
            </a:r>
          </a:p>
        </p:txBody>
      </p:sp>
      <p:sp>
        <p:nvSpPr>
          <p:cNvPr id="6" name="字幕 5">
            <a:extLst>
              <a:ext uri="{FF2B5EF4-FFF2-40B4-BE49-F238E27FC236}">
                <a16:creationId xmlns:a16="http://schemas.microsoft.com/office/drawing/2014/main" id="{EF23360E-7A3D-7E32-F804-2A0702637E02}"/>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202374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76C6BD-8741-4E22-B567-FF742DD3E6FA}"/>
              </a:ext>
            </a:extLst>
          </p:cNvPr>
          <p:cNvSpPr>
            <a:spLocks noGrp="1"/>
          </p:cNvSpPr>
          <p:nvPr>
            <p:ph type="ctrTitle"/>
          </p:nvPr>
        </p:nvSpPr>
        <p:spPr>
          <a:xfrm>
            <a:off x="1524000" y="637309"/>
            <a:ext cx="9144000" cy="2872654"/>
          </a:xfrm>
        </p:spPr>
        <p:txBody>
          <a:bodyPr/>
          <a:lstStyle/>
          <a:p>
            <a:r>
              <a:rPr kumimoji="1" lang="ja-JP" altLang="en-US" dirty="0"/>
              <a:t>准学校心理士</a:t>
            </a:r>
          </a:p>
        </p:txBody>
      </p:sp>
      <p:sp>
        <p:nvSpPr>
          <p:cNvPr id="3" name="字幕 2">
            <a:extLst>
              <a:ext uri="{FF2B5EF4-FFF2-40B4-BE49-F238E27FC236}">
                <a16:creationId xmlns:a16="http://schemas.microsoft.com/office/drawing/2014/main" id="{7A3D5D34-9421-4D3D-9154-D1234F6697CC}"/>
              </a:ext>
            </a:extLst>
          </p:cNvPr>
          <p:cNvSpPr>
            <a:spLocks noGrp="1"/>
          </p:cNvSpPr>
          <p:nvPr>
            <p:ph type="subTitle" idx="1"/>
          </p:nvPr>
        </p:nvSpPr>
        <p:spPr>
          <a:xfrm>
            <a:off x="895927" y="4525818"/>
            <a:ext cx="10372437" cy="1856508"/>
          </a:xfrm>
        </p:spPr>
        <p:txBody>
          <a:bodyPr>
            <a:normAutofit/>
          </a:bodyPr>
          <a:lstStyle/>
          <a:p>
            <a:pPr algn="r">
              <a:lnSpc>
                <a:spcPct val="120000"/>
              </a:lnSpc>
            </a:pPr>
            <a:endParaRPr kumimoji="1" lang="en-US" altLang="ja-JP" sz="4000" dirty="0"/>
          </a:p>
          <a:p>
            <a:pPr algn="r">
              <a:lnSpc>
                <a:spcPct val="120000"/>
              </a:lnSpc>
            </a:pPr>
            <a:r>
              <a:rPr kumimoji="1" lang="ja-JP" altLang="en-US" sz="4000" dirty="0"/>
              <a:t>教務委員会</a:t>
            </a:r>
          </a:p>
        </p:txBody>
      </p:sp>
      <p:pic>
        <p:nvPicPr>
          <p:cNvPr id="4" name="オーディオ 3">
            <a:hlinkClick r:id="" action="ppaction://media"/>
            <a:extLst>
              <a:ext uri="{FF2B5EF4-FFF2-40B4-BE49-F238E27FC236}">
                <a16:creationId xmlns:a16="http://schemas.microsoft.com/office/drawing/2014/main" id="{C3481A62-7A41-4764-8DE6-5389FA7DEE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81741677"/>
      </p:ext>
    </p:extLst>
  </p:cSld>
  <p:clrMapOvr>
    <a:masterClrMapping/>
  </p:clrMapOvr>
  <mc:AlternateContent xmlns:mc="http://schemas.openxmlformats.org/markup-compatibility/2006" xmlns:p14="http://schemas.microsoft.com/office/powerpoint/2010/main">
    <mc:Choice Requires="p14">
      <p:transition spd="slow" p14:dur="2000" advTm="9948"/>
    </mc:Choice>
    <mc:Fallback xmlns="">
      <p:transition spd="slow" advTm="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7C496E-DBA1-4FBB-9AF1-41F19EC826C5}"/>
              </a:ext>
            </a:extLst>
          </p:cNvPr>
          <p:cNvSpPr>
            <a:spLocks noGrp="1"/>
          </p:cNvSpPr>
          <p:nvPr>
            <p:ph type="title"/>
          </p:nvPr>
        </p:nvSpPr>
        <p:spPr>
          <a:xfrm>
            <a:off x="838200" y="226290"/>
            <a:ext cx="10515600" cy="909493"/>
          </a:xfrm>
        </p:spPr>
        <p:txBody>
          <a:bodyPr/>
          <a:lstStyle/>
          <a:p>
            <a:r>
              <a:rPr kumimoji="1" lang="ja-JP" altLang="en-US" dirty="0"/>
              <a:t>准学校心理士</a:t>
            </a:r>
          </a:p>
        </p:txBody>
      </p:sp>
      <p:sp>
        <p:nvSpPr>
          <p:cNvPr id="3" name="コンテンツ プレースホルダー 2">
            <a:extLst>
              <a:ext uri="{FF2B5EF4-FFF2-40B4-BE49-F238E27FC236}">
                <a16:creationId xmlns:a16="http://schemas.microsoft.com/office/drawing/2014/main" id="{DA50C7A9-E66B-4A2E-B76E-EC3824D4AB8F}"/>
              </a:ext>
            </a:extLst>
          </p:cNvPr>
          <p:cNvSpPr>
            <a:spLocks noGrp="1"/>
          </p:cNvSpPr>
          <p:nvPr>
            <p:ph idx="1"/>
          </p:nvPr>
        </p:nvSpPr>
        <p:spPr>
          <a:xfrm>
            <a:off x="618835" y="1209964"/>
            <a:ext cx="10926619" cy="5273963"/>
          </a:xfrm>
        </p:spPr>
        <p:txBody>
          <a:bodyPr>
            <a:normAutofit/>
          </a:bodyPr>
          <a:lstStyle/>
          <a:p>
            <a:pPr marL="514350" indent="-514350">
              <a:lnSpc>
                <a:spcPct val="110000"/>
              </a:lnSpc>
              <a:buFont typeface="+mj-lt"/>
              <a:buAutoNum type="arabicPeriod"/>
            </a:pPr>
            <a:r>
              <a:rPr kumimoji="1" lang="ja-JP" altLang="en-US" sz="4000" dirty="0"/>
              <a:t>准学校心理士とは？</a:t>
            </a:r>
            <a:endParaRPr kumimoji="1" lang="en-US" altLang="ja-JP" sz="4000" dirty="0"/>
          </a:p>
          <a:p>
            <a:pPr>
              <a:lnSpc>
                <a:spcPct val="110000"/>
              </a:lnSpc>
            </a:pPr>
            <a:r>
              <a:rPr kumimoji="1" lang="ja-JP" altLang="en-US" sz="4000" dirty="0"/>
              <a:t>「准学校心理士」は、一般社団法人学校心理士認定運営機構・日本学校心理士会が認定する</a:t>
            </a:r>
            <a:r>
              <a:rPr kumimoji="1" lang="ja-JP" altLang="en-US" sz="4000" b="1" dirty="0">
                <a:solidFill>
                  <a:srgbClr val="FF0000"/>
                </a:solidFill>
              </a:rPr>
              <a:t>学校心理士に準ずる資格</a:t>
            </a:r>
            <a:r>
              <a:rPr kumimoji="1" lang="ja-JP" altLang="en-US" sz="4000" dirty="0"/>
              <a:t>をいう。</a:t>
            </a:r>
            <a:endParaRPr kumimoji="1" lang="en-US" altLang="ja-JP" sz="4000" dirty="0"/>
          </a:p>
          <a:p>
            <a:pPr>
              <a:lnSpc>
                <a:spcPct val="110000"/>
              </a:lnSpc>
            </a:pPr>
            <a:r>
              <a:rPr kumimoji="1" lang="ja-JP" altLang="en-US" sz="4000" dirty="0"/>
              <a:t>学校心理士用の研修を受講し、</a:t>
            </a:r>
            <a:r>
              <a:rPr kumimoji="1" lang="ja-JP" altLang="en-US" sz="4000" b="1" dirty="0">
                <a:solidFill>
                  <a:srgbClr val="FF0000"/>
                </a:solidFill>
              </a:rPr>
              <a:t>通常より短い実務経験期間</a:t>
            </a:r>
            <a:r>
              <a:rPr kumimoji="1" lang="en-US" altLang="ja-JP" sz="4000" b="1" dirty="0">
                <a:solidFill>
                  <a:srgbClr val="FF0000"/>
                </a:solidFill>
              </a:rPr>
              <a:t>(3</a:t>
            </a:r>
            <a:r>
              <a:rPr kumimoji="1" lang="ja-JP" altLang="en-US" sz="4000" b="1" dirty="0">
                <a:solidFill>
                  <a:srgbClr val="FF0000"/>
                </a:solidFill>
              </a:rPr>
              <a:t>年間</a:t>
            </a:r>
            <a:r>
              <a:rPr kumimoji="1" lang="en-US" altLang="ja-JP" sz="4000" b="1" dirty="0">
                <a:solidFill>
                  <a:srgbClr val="FF0000"/>
                </a:solidFill>
              </a:rPr>
              <a:t>)</a:t>
            </a:r>
            <a:r>
              <a:rPr kumimoji="1" lang="ja-JP" altLang="en-US" sz="4000" b="1" dirty="0">
                <a:solidFill>
                  <a:srgbClr val="FF0000"/>
                </a:solidFill>
              </a:rPr>
              <a:t>で「学校心理士」を受験することができる</a:t>
            </a:r>
            <a:r>
              <a:rPr kumimoji="1" lang="ja-JP" altLang="en-US" sz="4000" dirty="0"/>
              <a:t>。</a:t>
            </a:r>
          </a:p>
          <a:p>
            <a:endParaRPr kumimoji="1" lang="ja-JP" altLang="en-US" sz="4000" dirty="0"/>
          </a:p>
        </p:txBody>
      </p:sp>
      <p:pic>
        <p:nvPicPr>
          <p:cNvPr id="4" name="オーディオ 3">
            <a:hlinkClick r:id="" action="ppaction://media"/>
            <a:extLst>
              <a:ext uri="{FF2B5EF4-FFF2-40B4-BE49-F238E27FC236}">
                <a16:creationId xmlns:a16="http://schemas.microsoft.com/office/drawing/2014/main" id="{255B3E3C-067B-4507-8AAD-CB31390059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8033557"/>
      </p:ext>
    </p:extLst>
  </p:cSld>
  <p:clrMapOvr>
    <a:masterClrMapping/>
  </p:clrMapOvr>
  <mc:AlternateContent xmlns:mc="http://schemas.openxmlformats.org/markup-compatibility/2006" xmlns:p14="http://schemas.microsoft.com/office/powerpoint/2010/main">
    <mc:Choice Requires="p14">
      <p:transition spd="slow" p14:dur="2000" advTm="68880"/>
    </mc:Choice>
    <mc:Fallback xmlns="">
      <p:transition spd="slow" advTm="6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7C496E-DBA1-4FBB-9AF1-41F19EC826C5}"/>
              </a:ext>
            </a:extLst>
          </p:cNvPr>
          <p:cNvSpPr>
            <a:spLocks noGrp="1"/>
          </p:cNvSpPr>
          <p:nvPr>
            <p:ph type="title"/>
          </p:nvPr>
        </p:nvSpPr>
        <p:spPr>
          <a:xfrm>
            <a:off x="838200" y="226290"/>
            <a:ext cx="10515600" cy="909493"/>
          </a:xfrm>
        </p:spPr>
        <p:txBody>
          <a:bodyPr/>
          <a:lstStyle/>
          <a:p>
            <a:r>
              <a:rPr kumimoji="1" lang="ja-JP" altLang="en-US" dirty="0"/>
              <a:t>准学校心理士</a:t>
            </a:r>
          </a:p>
        </p:txBody>
      </p:sp>
      <p:sp>
        <p:nvSpPr>
          <p:cNvPr id="3" name="コンテンツ プレースホルダー 2">
            <a:extLst>
              <a:ext uri="{FF2B5EF4-FFF2-40B4-BE49-F238E27FC236}">
                <a16:creationId xmlns:a16="http://schemas.microsoft.com/office/drawing/2014/main" id="{DA50C7A9-E66B-4A2E-B76E-EC3824D4AB8F}"/>
              </a:ext>
            </a:extLst>
          </p:cNvPr>
          <p:cNvSpPr>
            <a:spLocks noGrp="1"/>
          </p:cNvSpPr>
          <p:nvPr>
            <p:ph idx="1"/>
          </p:nvPr>
        </p:nvSpPr>
        <p:spPr>
          <a:xfrm>
            <a:off x="618835" y="1209964"/>
            <a:ext cx="10926619" cy="5273963"/>
          </a:xfrm>
        </p:spPr>
        <p:txBody>
          <a:bodyPr>
            <a:normAutofit/>
          </a:bodyPr>
          <a:lstStyle/>
          <a:p>
            <a:pPr marL="742950" indent="-742950">
              <a:lnSpc>
                <a:spcPct val="110000"/>
              </a:lnSpc>
              <a:buFont typeface="+mj-lt"/>
              <a:buAutoNum type="arabicPeriod" startAt="2"/>
            </a:pPr>
            <a:r>
              <a:rPr kumimoji="1" lang="ja-JP" altLang="en-US" sz="4000" dirty="0"/>
              <a:t>准学校心理士の申請について</a:t>
            </a:r>
            <a:endParaRPr kumimoji="1" lang="en-US" altLang="ja-JP" sz="4000" dirty="0"/>
          </a:p>
          <a:p>
            <a:pPr>
              <a:lnSpc>
                <a:spcPct val="110000"/>
              </a:lnSpc>
            </a:pPr>
            <a:r>
              <a:rPr kumimoji="1" lang="ja-JP" altLang="en-US" sz="4000" dirty="0"/>
              <a:t> </a:t>
            </a:r>
            <a:r>
              <a:rPr kumimoji="1" lang="ja-JP" altLang="en-US" sz="4000" b="1" dirty="0">
                <a:solidFill>
                  <a:srgbClr val="FF0000"/>
                </a:solidFill>
              </a:rPr>
              <a:t>Ｂタイプ申請 </a:t>
            </a:r>
          </a:p>
          <a:p>
            <a:pPr marL="0" indent="0">
              <a:lnSpc>
                <a:spcPct val="110000"/>
              </a:lnSpc>
              <a:buNone/>
            </a:pPr>
            <a:r>
              <a:rPr lang="ja-JP" altLang="en-US" sz="4000" dirty="0"/>
              <a:t>　</a:t>
            </a:r>
            <a:r>
              <a:rPr kumimoji="1" lang="ja-JP" altLang="en-US" sz="4000" dirty="0"/>
              <a:t>文部科学省及び厚生労働省が確認する公認心理師資格カリキュラム対応大学学部を卒業するもの（見込みを含む）を対象に准学校心理士の資格を認定する。</a:t>
            </a:r>
          </a:p>
          <a:p>
            <a:endParaRPr kumimoji="1" lang="ja-JP" altLang="en-US" sz="4000" dirty="0"/>
          </a:p>
        </p:txBody>
      </p:sp>
      <p:pic>
        <p:nvPicPr>
          <p:cNvPr id="4" name="オーディオ 3">
            <a:hlinkClick r:id="" action="ppaction://media"/>
            <a:extLst>
              <a:ext uri="{FF2B5EF4-FFF2-40B4-BE49-F238E27FC236}">
                <a16:creationId xmlns:a16="http://schemas.microsoft.com/office/drawing/2014/main" id="{C5564E90-C34E-40F1-AC72-73DE9F5099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52719297"/>
      </p:ext>
    </p:extLst>
  </p:cSld>
  <p:clrMapOvr>
    <a:masterClrMapping/>
  </p:clrMapOvr>
  <mc:AlternateContent xmlns:mc="http://schemas.openxmlformats.org/markup-compatibility/2006" xmlns:p14="http://schemas.microsoft.com/office/powerpoint/2010/main">
    <mc:Choice Requires="p14">
      <p:transition spd="slow" p14:dur="2000" advTm="42874"/>
    </mc:Choice>
    <mc:Fallback xmlns="">
      <p:transition spd="slow" advTm="4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7C496E-DBA1-4FBB-9AF1-41F19EC826C5}"/>
              </a:ext>
            </a:extLst>
          </p:cNvPr>
          <p:cNvSpPr>
            <a:spLocks noGrp="1"/>
          </p:cNvSpPr>
          <p:nvPr>
            <p:ph type="title"/>
          </p:nvPr>
        </p:nvSpPr>
        <p:spPr>
          <a:xfrm>
            <a:off x="838200" y="226290"/>
            <a:ext cx="10515600" cy="909493"/>
          </a:xfrm>
        </p:spPr>
        <p:txBody>
          <a:bodyPr/>
          <a:lstStyle/>
          <a:p>
            <a:r>
              <a:rPr kumimoji="1" lang="ja-JP" altLang="en-US" dirty="0"/>
              <a:t>准学校心理士</a:t>
            </a:r>
          </a:p>
        </p:txBody>
      </p:sp>
      <p:sp>
        <p:nvSpPr>
          <p:cNvPr id="3" name="コンテンツ プレースホルダー 2">
            <a:extLst>
              <a:ext uri="{FF2B5EF4-FFF2-40B4-BE49-F238E27FC236}">
                <a16:creationId xmlns:a16="http://schemas.microsoft.com/office/drawing/2014/main" id="{DA50C7A9-E66B-4A2E-B76E-EC3824D4AB8F}"/>
              </a:ext>
            </a:extLst>
          </p:cNvPr>
          <p:cNvSpPr>
            <a:spLocks noGrp="1"/>
          </p:cNvSpPr>
          <p:nvPr>
            <p:ph idx="1"/>
          </p:nvPr>
        </p:nvSpPr>
        <p:spPr>
          <a:xfrm>
            <a:off x="618835" y="1209964"/>
            <a:ext cx="10926619" cy="5273963"/>
          </a:xfrm>
        </p:spPr>
        <p:txBody>
          <a:bodyPr>
            <a:normAutofit/>
          </a:bodyPr>
          <a:lstStyle/>
          <a:p>
            <a:pPr marL="742950" indent="-742950">
              <a:lnSpc>
                <a:spcPct val="100000"/>
              </a:lnSpc>
              <a:buFont typeface="+mj-lt"/>
              <a:buAutoNum type="arabicPeriod" startAt="3"/>
            </a:pPr>
            <a:r>
              <a:rPr kumimoji="1" lang="ja-JP" altLang="en-US" sz="4000" dirty="0"/>
              <a:t>准学校心理士の資格取得の要件について</a:t>
            </a:r>
            <a:endParaRPr kumimoji="1" lang="en-US" altLang="ja-JP" sz="4000" dirty="0"/>
          </a:p>
          <a:p>
            <a:pPr>
              <a:lnSpc>
                <a:spcPct val="100000"/>
              </a:lnSpc>
            </a:pPr>
            <a:r>
              <a:rPr kumimoji="1" lang="ja-JP" altLang="en-US" sz="4000" dirty="0"/>
              <a:t>申請時に、</a:t>
            </a:r>
            <a:r>
              <a:rPr kumimoji="1" lang="ja-JP" altLang="en-US" sz="4000" b="1" dirty="0">
                <a:solidFill>
                  <a:srgbClr val="FF0000"/>
                </a:solidFill>
              </a:rPr>
              <a:t>大学</a:t>
            </a:r>
            <a:r>
              <a:rPr kumimoji="1" lang="ja-JP" altLang="en-US" sz="4000" dirty="0"/>
              <a:t>・短大・保育等専門学校等に在学しており、</a:t>
            </a:r>
            <a:r>
              <a:rPr kumimoji="1" lang="ja-JP" altLang="en-US" sz="4000" b="1" dirty="0">
                <a:solidFill>
                  <a:srgbClr val="FF0000"/>
                </a:solidFill>
              </a:rPr>
              <a:t>申請年度に卒業・修了を予定している</a:t>
            </a:r>
            <a:r>
              <a:rPr kumimoji="1" lang="ja-JP" altLang="en-US" sz="4000" dirty="0"/>
              <a:t>。 </a:t>
            </a:r>
            <a:r>
              <a:rPr kumimoji="1" lang="ja-JP" altLang="en-US" sz="2000" dirty="0"/>
              <a:t>＊科目等履修生や卒業見込みでない学生の申請は認めない。既に卒業している学生の申請も認めない。</a:t>
            </a:r>
            <a:endParaRPr kumimoji="1" lang="en-US" altLang="ja-JP" sz="2000" dirty="0"/>
          </a:p>
          <a:p>
            <a:endParaRPr kumimoji="1" lang="ja-JP" altLang="en-US" sz="4000" dirty="0"/>
          </a:p>
        </p:txBody>
      </p:sp>
      <p:pic>
        <p:nvPicPr>
          <p:cNvPr id="4" name="オーディオ 3">
            <a:hlinkClick r:id="" action="ppaction://media"/>
            <a:extLst>
              <a:ext uri="{FF2B5EF4-FFF2-40B4-BE49-F238E27FC236}">
                <a16:creationId xmlns:a16="http://schemas.microsoft.com/office/drawing/2014/main" id="{43E37C1B-FFAE-4330-950C-C2093706F5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84266915"/>
      </p:ext>
    </p:extLst>
  </p:cSld>
  <p:clrMapOvr>
    <a:masterClrMapping/>
  </p:clrMapOvr>
  <mc:AlternateContent xmlns:mc="http://schemas.openxmlformats.org/markup-compatibility/2006" xmlns:p14="http://schemas.microsoft.com/office/powerpoint/2010/main">
    <mc:Choice Requires="p14">
      <p:transition spd="slow" p14:dur="2000" advTm="62971"/>
    </mc:Choice>
    <mc:Fallback xmlns="">
      <p:transition spd="slow" advTm="6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7C496E-DBA1-4FBB-9AF1-41F19EC826C5}"/>
              </a:ext>
            </a:extLst>
          </p:cNvPr>
          <p:cNvSpPr>
            <a:spLocks noGrp="1"/>
          </p:cNvSpPr>
          <p:nvPr>
            <p:ph type="title"/>
          </p:nvPr>
        </p:nvSpPr>
        <p:spPr>
          <a:xfrm>
            <a:off x="838200" y="226290"/>
            <a:ext cx="10515600" cy="909493"/>
          </a:xfrm>
        </p:spPr>
        <p:txBody>
          <a:bodyPr/>
          <a:lstStyle/>
          <a:p>
            <a:r>
              <a:rPr kumimoji="1" lang="ja-JP" altLang="en-US" dirty="0"/>
              <a:t>准学校心理士</a:t>
            </a:r>
          </a:p>
        </p:txBody>
      </p:sp>
      <p:sp>
        <p:nvSpPr>
          <p:cNvPr id="3" name="コンテンツ プレースホルダー 2">
            <a:extLst>
              <a:ext uri="{FF2B5EF4-FFF2-40B4-BE49-F238E27FC236}">
                <a16:creationId xmlns:a16="http://schemas.microsoft.com/office/drawing/2014/main" id="{DA50C7A9-E66B-4A2E-B76E-EC3824D4AB8F}"/>
              </a:ext>
            </a:extLst>
          </p:cNvPr>
          <p:cNvSpPr>
            <a:spLocks noGrp="1"/>
          </p:cNvSpPr>
          <p:nvPr>
            <p:ph idx="1"/>
          </p:nvPr>
        </p:nvSpPr>
        <p:spPr>
          <a:xfrm>
            <a:off x="618835" y="1209964"/>
            <a:ext cx="10926619" cy="5273963"/>
          </a:xfrm>
        </p:spPr>
        <p:txBody>
          <a:bodyPr>
            <a:normAutofit/>
          </a:bodyPr>
          <a:lstStyle/>
          <a:p>
            <a:pPr marL="742950" indent="-742950">
              <a:lnSpc>
                <a:spcPct val="100000"/>
              </a:lnSpc>
              <a:buFont typeface="+mj-lt"/>
              <a:buAutoNum type="arabicPeriod" startAt="3"/>
            </a:pPr>
            <a:r>
              <a:rPr kumimoji="1" lang="ja-JP" altLang="en-US" sz="4000" dirty="0"/>
              <a:t>准学校心理士の資格取得の要件について</a:t>
            </a:r>
            <a:endParaRPr kumimoji="1" lang="en-US" altLang="ja-JP" sz="4000" dirty="0"/>
          </a:p>
          <a:p>
            <a:pPr>
              <a:lnSpc>
                <a:spcPct val="100000"/>
              </a:lnSpc>
            </a:pPr>
            <a:r>
              <a:rPr kumimoji="1" lang="ja-JP" altLang="en-US" sz="4000" dirty="0"/>
              <a:t>文部科学省及び厚生労働省が公認心理師資格 対応と確認している</a:t>
            </a:r>
            <a:r>
              <a:rPr kumimoji="1" lang="ja-JP" altLang="en-US" sz="4000" b="1" dirty="0">
                <a:solidFill>
                  <a:srgbClr val="FF0000"/>
                </a:solidFill>
              </a:rPr>
              <a:t>「教育・学校心理学」「発達心理学」「障害者・障害児心理学」「福祉心理学」「心理学的アセスメント」「心理学的支援法」</a:t>
            </a:r>
            <a:r>
              <a:rPr kumimoji="1" lang="ja-JP" altLang="en-US" sz="4000" dirty="0"/>
              <a:t>の</a:t>
            </a:r>
            <a:r>
              <a:rPr kumimoji="1" lang="ja-JP" altLang="en-US" sz="4000" b="1" dirty="0">
                <a:solidFill>
                  <a:srgbClr val="FF0000"/>
                </a:solidFill>
              </a:rPr>
              <a:t>６科目１２単位</a:t>
            </a:r>
            <a:r>
              <a:rPr kumimoji="1" lang="ja-JP" altLang="en-US" sz="4000" dirty="0"/>
              <a:t>を取得し，機構の書類審査に合格したものに准学校心理士の資格を認定する。</a:t>
            </a:r>
          </a:p>
        </p:txBody>
      </p:sp>
      <p:pic>
        <p:nvPicPr>
          <p:cNvPr id="4" name="オーディオ 3">
            <a:hlinkClick r:id="" action="ppaction://media"/>
            <a:extLst>
              <a:ext uri="{FF2B5EF4-FFF2-40B4-BE49-F238E27FC236}">
                <a16:creationId xmlns:a16="http://schemas.microsoft.com/office/drawing/2014/main" id="{41EC3E9E-4BA4-43C0-B297-8EB06819A7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7680936"/>
      </p:ext>
    </p:extLst>
  </p:cSld>
  <p:clrMapOvr>
    <a:masterClrMapping/>
  </p:clrMapOvr>
  <mc:AlternateContent xmlns:mc="http://schemas.openxmlformats.org/markup-compatibility/2006" xmlns:p14="http://schemas.microsoft.com/office/powerpoint/2010/main">
    <mc:Choice Requires="p14">
      <p:transition spd="slow" p14:dur="2000" advTm="76308"/>
    </mc:Choice>
    <mc:Fallback xmlns="">
      <p:transition spd="slow" advTm="7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緑">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ユーザー定義 5">
      <a:dk1>
        <a:sysClr val="windowText" lastClr="000000"/>
      </a:dk1>
      <a:lt1>
        <a:sysClr val="window" lastClr="FFFFFF"/>
      </a:lt1>
      <a:dk2>
        <a:srgbClr val="44546A"/>
      </a:dk2>
      <a:lt2>
        <a:srgbClr val="E7E6E6"/>
      </a:lt2>
      <a:accent1>
        <a:srgbClr val="BFBFBF"/>
      </a:accent1>
      <a:accent2>
        <a:srgbClr val="A5A5A5"/>
      </a:accent2>
      <a:accent3>
        <a:srgbClr val="7F7F7F"/>
      </a:accent3>
      <a:accent4>
        <a:srgbClr val="FFF2CC"/>
      </a:accent4>
      <a:accent5>
        <a:srgbClr val="FEE599"/>
      </a:accent5>
      <a:accent6>
        <a:srgbClr val="FFD965"/>
      </a:accent6>
      <a:hlink>
        <a:srgbClr val="D6DCE4"/>
      </a:hlink>
      <a:folHlink>
        <a:srgbClr val="FFFF00"/>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321BB7FC-F2A8-4EC7-B5C3-874BC8066046}" vid="{18DBF621-A33D-4964-9024-E356F49C8800}"/>
    </a:ext>
  </a:extLst>
</a:theme>
</file>

<file path=docProps/app.xml><?xml version="1.0" encoding="utf-8"?>
<Properties xmlns="http://schemas.openxmlformats.org/officeDocument/2006/extended-properties" xmlns:vt="http://schemas.openxmlformats.org/officeDocument/2006/docPropsVTypes">
  <TotalTime>243</TotalTime>
  <Words>287</Words>
  <Application>Microsoft Office PowerPoint</Application>
  <PresentationFormat>ワイド画面</PresentationFormat>
  <Paragraphs>19</Paragraphs>
  <Slides>6</Slides>
  <Notes>0</Notes>
  <HiddenSlides>0</HiddenSlides>
  <MMClips>5</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6</vt:i4>
      </vt:variant>
    </vt:vector>
  </HeadingPairs>
  <TitlesOfParts>
    <vt:vector size="11" baseType="lpstr">
      <vt:lpstr>游ゴシック</vt:lpstr>
      <vt:lpstr>游ゴシック Light</vt:lpstr>
      <vt:lpstr>Arial</vt:lpstr>
      <vt:lpstr>Office テーマ</vt:lpstr>
      <vt:lpstr>1_Office テーマ</vt:lpstr>
      <vt:lpstr>資格ガイダンス 准学校心理士</vt:lpstr>
      <vt:lpstr>准学校心理士</vt:lpstr>
      <vt:lpstr>准学校心理士</vt:lpstr>
      <vt:lpstr>准学校心理士</vt:lpstr>
      <vt:lpstr>准学校心理士</vt:lpstr>
      <vt:lpstr>准学校心理士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2022年度 資格ガイダンス</dc:title>
  <dc:creator>小林 茂</dc:creator>
  <cp:lastModifiedBy>小林 茂</cp:lastModifiedBy>
  <cp:revision>13</cp:revision>
  <dcterms:created xsi:type="dcterms:W3CDTF">2022-03-29T04:01:06Z</dcterms:created>
  <dcterms:modified xsi:type="dcterms:W3CDTF">2023-04-04T03:27:42Z</dcterms:modified>
</cp:coreProperties>
</file>